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76" r:id="rId4"/>
    <p:sldId id="257" r:id="rId5"/>
    <p:sldId id="277" r:id="rId6"/>
    <p:sldId id="258" r:id="rId7"/>
    <p:sldId id="279" r:id="rId8"/>
    <p:sldId id="278" r:id="rId9"/>
    <p:sldId id="262" r:id="rId10"/>
    <p:sldId id="280" r:id="rId11"/>
  </p:sldIdLst>
  <p:sldSz cx="6858000" cy="9144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308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forchel.ru/uploads/posts/2011-03/1300622999_risuemprevy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0528"/>
            <a:ext cx="6858000" cy="93245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8680" y="1763688"/>
            <a:ext cx="5904656" cy="2532857"/>
          </a:xfrm>
        </p:spPr>
        <p:txBody>
          <a:bodyPr>
            <a:noAutofit/>
          </a:bodyPr>
          <a:lstStyle/>
          <a:p>
            <a:r>
              <a:rPr lang="ru-RU" sz="4800" b="1" i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«Информация для родителей по изодеятельности.»</a:t>
            </a:r>
            <a:br>
              <a:rPr lang="ru-RU" sz="4800" b="1" i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endParaRPr lang="ru-RU" sz="4800" i="1" dirty="0"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80728" y="4067944"/>
            <a:ext cx="4800600" cy="2480816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детское творчество рис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776" y="3131840"/>
            <a:ext cx="3810000" cy="2581276"/>
          </a:xfrm>
          <a:prstGeom prst="rect">
            <a:avLst/>
          </a:prstGeom>
          <a:noFill/>
        </p:spPr>
      </p:pic>
      <p:pic>
        <p:nvPicPr>
          <p:cNvPr id="37892" name="Picture 4" descr="детское творчество подел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6792" y="5940152"/>
            <a:ext cx="3810000" cy="28765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08720" y="683568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/>
              <a:t>Рисование цветным скотчем.</a:t>
            </a:r>
          </a:p>
        </p:txBody>
      </p:sp>
      <p:pic>
        <p:nvPicPr>
          <p:cNvPr id="37894" name="Picture 6" descr="детское творчество в детском саду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199" y="1331640"/>
            <a:ext cx="1957289" cy="1728192"/>
          </a:xfrm>
          <a:prstGeom prst="rect">
            <a:avLst/>
          </a:prstGeom>
          <a:noFill/>
        </p:spPr>
      </p:pic>
      <p:pic>
        <p:nvPicPr>
          <p:cNvPr id="37896" name="Picture 8" descr="нетрадиционные техники рисования для дошкольников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6594" y="1331640"/>
            <a:ext cx="1990460" cy="1656184"/>
          </a:xfrm>
          <a:prstGeom prst="rect">
            <a:avLst/>
          </a:prstGeom>
          <a:noFill/>
        </p:spPr>
      </p:pic>
      <p:pic>
        <p:nvPicPr>
          <p:cNvPr id="37898" name="Picture 10" descr="нетрадиционные техники рисования для дошкольников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896" y="1331640"/>
            <a:ext cx="1851895" cy="1691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ramo4ka.com/uploads/posts/2013-07/1373135567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30371" cy="9144000"/>
          </a:xfrm>
          <a:prstGeom prst="rect">
            <a:avLst/>
          </a:prstGeom>
          <a:noFill/>
        </p:spPr>
      </p:pic>
      <p:pic>
        <p:nvPicPr>
          <p:cNvPr id="2" name="Picture 2" descr="1680x1050 улыбка, краски, рисование, девочка, зверёк, рисунок картинки на рабочий стол обои фото скачать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656" y="4427984"/>
            <a:ext cx="6264696" cy="432048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692696" y="1187624"/>
            <a:ext cx="5832648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400" b="1" i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Как научить ребёнка рисовать?</a:t>
            </a:r>
          </a:p>
          <a:p>
            <a:pPr algn="ctr"/>
            <a:r>
              <a:rPr lang="ru-RU" sz="4400" b="1" i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Несколько важных правил.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ramo4ka.com/uploads/posts/2013-07/1373135567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30371" cy="9144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04664" y="251520"/>
            <a:ext cx="604867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/>
          </a:p>
          <a:p>
            <a:endParaRPr lang="ru-RU" b="1" i="1" dirty="0"/>
          </a:p>
          <a:p>
            <a:endParaRPr lang="ru-RU" b="1" i="1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4664" y="755576"/>
            <a:ext cx="6220072" cy="79714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/>
              <a:t> </a:t>
            </a:r>
          </a:p>
          <a:p>
            <a:pPr algn="ctr"/>
            <a:endParaRPr lang="ru-RU" sz="1600" b="1" i="1" dirty="0"/>
          </a:p>
          <a:p>
            <a:pPr algn="ctr"/>
            <a:r>
              <a:rPr lang="ru-RU" sz="1600" b="1" i="1" dirty="0"/>
              <a:t>           Рисовать лучше днём, так как рисовать при вечернем освещении нежелательно. Продолжительность не более 20-30 минут.</a:t>
            </a:r>
          </a:p>
          <a:p>
            <a:pPr algn="ctr"/>
            <a:r>
              <a:rPr lang="ru-RU" sz="1600" b="1" i="1" dirty="0"/>
              <a:t> </a:t>
            </a:r>
          </a:p>
          <a:p>
            <a:pPr algn="ctr"/>
            <a:r>
              <a:rPr lang="ru-RU" sz="1600" b="1" i="1" dirty="0"/>
              <a:t> </a:t>
            </a:r>
          </a:p>
          <a:p>
            <a:pPr algn="ctr"/>
            <a:r>
              <a:rPr lang="ru-RU" sz="1600" b="1" i="1" dirty="0"/>
              <a:t>          Для того, чтобы дети не уставали, не успевали соскучиться и утомиться, не затягивайте время занятия, но никогда не обрывайте его, дайте ребёнку возможность закончить начатое.</a:t>
            </a:r>
          </a:p>
          <a:p>
            <a:pPr algn="ctr"/>
            <a:r>
              <a:rPr lang="ru-RU" sz="1600" b="1" i="1" dirty="0"/>
              <a:t>   </a:t>
            </a:r>
          </a:p>
          <a:p>
            <a:pPr algn="ctr"/>
            <a:r>
              <a:rPr lang="ru-RU" sz="1600" b="1" i="1" dirty="0"/>
              <a:t> </a:t>
            </a:r>
          </a:p>
          <a:p>
            <a:pPr algn="ctr"/>
            <a:r>
              <a:rPr lang="ru-RU" sz="1600" b="1" i="1" dirty="0"/>
              <a:t>               Обязательно позаботьтесь об удобстве рабочего места. Выделите ребёнку отдельный столик, застелите его клеёнкой, наденьте на малыша фартук.</a:t>
            </a:r>
          </a:p>
          <a:p>
            <a:pPr algn="ctr"/>
            <a:r>
              <a:rPr lang="ru-RU" sz="1600" b="1" i="1" dirty="0"/>
              <a:t> </a:t>
            </a:r>
          </a:p>
          <a:p>
            <a:pPr algn="ctr"/>
            <a:r>
              <a:rPr lang="ru-RU" sz="1600" b="1" i="1" dirty="0"/>
              <a:t> </a:t>
            </a:r>
          </a:p>
          <a:p>
            <a:pPr algn="ctr"/>
            <a:r>
              <a:rPr lang="ru-RU" sz="1600" b="1" i="1" dirty="0"/>
              <a:t>            Ребёнок должен иметь максимальную свободу для проявления творчества: у ребёнка не должно быть недостатка в цветных карандашах, фломастерах, бумаге и других изобразительных средств.</a:t>
            </a:r>
          </a:p>
          <a:p>
            <a:pPr algn="ctr"/>
            <a:r>
              <a:rPr lang="ru-RU" sz="1600" b="1" i="1" dirty="0"/>
              <a:t> </a:t>
            </a:r>
          </a:p>
          <a:p>
            <a:pPr algn="ctr"/>
            <a:r>
              <a:rPr lang="ru-RU" sz="1600" b="1" i="1" dirty="0"/>
              <a:t> </a:t>
            </a:r>
          </a:p>
          <a:p>
            <a:pPr algn="ctr"/>
            <a:r>
              <a:rPr lang="ru-RU" sz="1600" b="1" i="1" dirty="0"/>
              <a:t>                 Для рисования лучше давать отдельные листы бумаги. Желательно, чтобы она была не глянцевой, а пористой, слегка шероховатой.</a:t>
            </a:r>
          </a:p>
          <a:p>
            <a:pPr algn="ctr"/>
            <a:r>
              <a:rPr lang="ru-RU" sz="1600" b="1" i="1" dirty="0"/>
              <a:t> </a:t>
            </a:r>
          </a:p>
          <a:p>
            <a:pPr algn="ctr"/>
            <a:r>
              <a:rPr lang="ru-RU" sz="1600" b="1" i="1" dirty="0"/>
              <a:t> </a:t>
            </a:r>
          </a:p>
          <a:p>
            <a:pPr algn="ctr"/>
            <a:r>
              <a:rPr lang="ru-RU" sz="1600" b="1" i="1" dirty="0"/>
              <a:t>                    Чтобы не случилось во время рисования, не ругайте ребёнка. И вообще, лучше не начинать рисование в плохом настроении, так можно отбить у ребёнка желание творить.</a:t>
            </a:r>
            <a:endParaRPr lang="ru-RU" sz="1600" i="1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704" y="2195736"/>
            <a:ext cx="5413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696" y="3563888"/>
            <a:ext cx="5413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704" y="4932040"/>
            <a:ext cx="5413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704" y="6300192"/>
            <a:ext cx="5413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704" y="7524328"/>
            <a:ext cx="5413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696" y="971600"/>
            <a:ext cx="5413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ramo4ka.com/uploads/posts/2013-07/1373135567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30371" cy="9144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04664" y="683568"/>
            <a:ext cx="6120680" cy="800219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             </a:t>
            </a:r>
          </a:p>
          <a:p>
            <a:pPr algn="ctr"/>
            <a:endParaRPr lang="ru-RU" sz="1600" b="1" dirty="0"/>
          </a:p>
          <a:p>
            <a:pPr algn="ctr"/>
            <a:r>
              <a:rPr lang="ru-RU" sz="1600" b="1" dirty="0"/>
              <a:t>         </a:t>
            </a:r>
            <a:r>
              <a:rPr lang="ru-RU" sz="1600" b="1" i="1" dirty="0"/>
              <a:t>Если ребёнок нечаянно разлил краску на бумагу, устройте соревнования: кто сумеет больше увидеть фантастических животных в бесформенной кляксе или кто сумеет придумать по этому поводу самую интересную сказку, историю.</a:t>
            </a:r>
            <a:endParaRPr lang="ru-RU" sz="1600" i="1" dirty="0"/>
          </a:p>
          <a:p>
            <a:pPr algn="ctr"/>
            <a:r>
              <a:rPr lang="ru-RU" sz="1600" i="1" dirty="0"/>
              <a:t> </a:t>
            </a:r>
          </a:p>
          <a:p>
            <a:pPr algn="ctr"/>
            <a:r>
              <a:rPr lang="ru-RU" sz="1600" i="1" dirty="0"/>
              <a:t> </a:t>
            </a:r>
          </a:p>
          <a:p>
            <a:pPr algn="ctr"/>
            <a:r>
              <a:rPr lang="ru-RU" sz="1600" b="1" i="1" dirty="0"/>
              <a:t>                 Ни в коем случае не вмешивайтесь в детское творчество слишком часто и не ждите немедленных результатов. Оказывайте ребёнку всяческую поддержку и почаще хвалите его за усердие, не оставляйте без внимания ни одной его работы.</a:t>
            </a:r>
            <a:r>
              <a:rPr lang="ru-RU" sz="1600" i="1" dirty="0"/>
              <a:t> </a:t>
            </a:r>
          </a:p>
          <a:p>
            <a:pPr algn="ctr"/>
            <a:br>
              <a:rPr lang="ru-RU" sz="1600" i="1" dirty="0"/>
            </a:br>
            <a:endParaRPr lang="ru-RU" sz="1600" i="1" dirty="0"/>
          </a:p>
          <a:p>
            <a:pPr algn="ctr"/>
            <a:r>
              <a:rPr lang="ru-RU" sz="1600" b="1" i="1" dirty="0"/>
              <a:t>                Родители ни в коем случае не должны критиковать детские рисунки, поскольку дети любят заниматься тем, что у них получается. А если ребёнок будет постоянно слушать поучения, то вскоре он просто разочаруется в своих способностях и вовсе забросит рисование.</a:t>
            </a:r>
            <a:endParaRPr lang="ru-RU" sz="1600" i="1" dirty="0"/>
          </a:p>
          <a:p>
            <a:pPr algn="ctr"/>
            <a:r>
              <a:rPr lang="ru-RU" sz="1600" i="1" dirty="0"/>
              <a:t> </a:t>
            </a:r>
          </a:p>
          <a:p>
            <a:pPr algn="ctr"/>
            <a:r>
              <a:rPr lang="ru-RU" sz="1600" i="1" dirty="0"/>
              <a:t> </a:t>
            </a:r>
          </a:p>
          <a:p>
            <a:pPr algn="ctr"/>
            <a:r>
              <a:rPr lang="ru-RU" sz="1600" b="1" i="1" dirty="0"/>
              <a:t>                 Научите детей рисовать аккуратно и убирать за собой после того, как работа закончится.</a:t>
            </a:r>
            <a:endParaRPr lang="ru-RU" sz="1600" i="1" dirty="0"/>
          </a:p>
          <a:p>
            <a:pPr algn="ctr"/>
            <a:r>
              <a:rPr lang="ru-RU" sz="1600" i="1" dirty="0"/>
              <a:t> </a:t>
            </a:r>
          </a:p>
          <a:p>
            <a:pPr algn="ctr"/>
            <a:r>
              <a:rPr lang="ru-RU" sz="1600" i="1" dirty="0"/>
              <a:t> </a:t>
            </a:r>
          </a:p>
          <a:p>
            <a:pPr algn="ctr"/>
            <a:r>
              <a:rPr lang="ru-RU" sz="1600" b="1" i="1" dirty="0"/>
              <a:t>                 Относитесь бережно к детскому творчеству. Постарайтесь сделать так, чтобы детские рисунки не отправлялись в корзину, а были предметом гордости ребёнка, собирались и хранились, дарились и показывались близким и друзьям.</a:t>
            </a:r>
            <a:r>
              <a:rPr lang="ru-RU" sz="1600" i="1" dirty="0"/>
              <a:t> </a:t>
            </a:r>
          </a:p>
          <a:p>
            <a:r>
              <a:rPr lang="ru-RU" b="1" i="1" dirty="0"/>
              <a:t> </a:t>
            </a:r>
            <a:endParaRPr lang="ru-RU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664" y="971600"/>
            <a:ext cx="5413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688" y="2483768"/>
            <a:ext cx="5413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696" y="4139952"/>
            <a:ext cx="5413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704" y="5796136"/>
            <a:ext cx="5413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704" y="6732240"/>
            <a:ext cx="5413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amo4ka.com/uploads/posts/2013-07/1373135567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30371" cy="9144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32656" y="395536"/>
            <a:ext cx="6192688" cy="86792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 ГЛАВНОЕ, РИСУЯ С ДЕТЬМИ, ПРИДЕРЖИВАЙТЕСЬ ЗОЛОТОГО ПРАВИЛА: РИСУЙТЕ ОТ ПРОСТОГО К СЛОЖНОМУ!</a:t>
            </a:r>
            <a:r>
              <a:rPr lang="ru-RU" i="1" dirty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r>
              <a:rPr lang="ru-RU" i="1" dirty="0"/>
              <a:t>Рисуйте то, что умеет ребенок, что не требует пока специальных навыков. Двигайтесь от простого к сложному, не перегружайте рисунок лишними деталями.</a:t>
            </a:r>
            <a:r>
              <a:rPr lang="ru-RU" b="1" i="1" dirty="0"/>
              <a:t> </a:t>
            </a:r>
          </a:p>
          <a:p>
            <a:endParaRPr lang="ru-RU" b="1" i="1" dirty="0"/>
          </a:p>
          <a:p>
            <a:pPr algn="ctr"/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ГДЕ И ЧЕМ МОЖНО РИСОВАТЬ?</a:t>
            </a:r>
            <a:endParaRPr lang="ru-RU" i="1" dirty="0">
              <a:solidFill>
                <a:schemeClr val="accent3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i="1" dirty="0"/>
              <a:t>- Во время прогулок не упускайте возможность использовать любую ровную и чистую поверхность. Зимой рисуйте палочкой на снегу, летом - на мокром песке, асфальте.</a:t>
            </a:r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r>
              <a:rPr lang="ru-RU" b="1" i="1" dirty="0"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РИСОВАТЬ МОЖНО:</a:t>
            </a:r>
            <a:endParaRPr lang="ru-RU" i="1" dirty="0">
              <a:solidFill>
                <a:srgbClr val="7030A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i="1" dirty="0"/>
              <a:t>                         на мятой бумаге и мятой бумагой;</a:t>
            </a:r>
          </a:p>
          <a:p>
            <a:r>
              <a:rPr lang="ru-RU" i="1" dirty="0"/>
              <a:t>                         ладошкой;</a:t>
            </a:r>
          </a:p>
          <a:p>
            <a:r>
              <a:rPr lang="ru-RU" i="1" dirty="0"/>
              <a:t>                         пальчиками;</a:t>
            </a:r>
          </a:p>
          <a:p>
            <a:r>
              <a:rPr lang="ru-RU" i="1" dirty="0"/>
              <a:t>                         свечой;</a:t>
            </a:r>
          </a:p>
          <a:p>
            <a:r>
              <a:rPr lang="ru-RU" i="1" dirty="0"/>
              <a:t>                         пластилином;</a:t>
            </a:r>
          </a:p>
          <a:p>
            <a:r>
              <a:rPr lang="ru-RU" i="1" dirty="0"/>
              <a:t>                         выдувать трубочкой;</a:t>
            </a:r>
          </a:p>
          <a:p>
            <a:r>
              <a:rPr lang="ru-RU" i="1" dirty="0"/>
              <a:t>                         ушными палочками;</a:t>
            </a:r>
          </a:p>
          <a:p>
            <a:r>
              <a:rPr lang="ru-RU" i="1" dirty="0"/>
              <a:t>                         щетинистой кистью;</a:t>
            </a:r>
          </a:p>
          <a:p>
            <a:r>
              <a:rPr lang="ru-RU" i="1" dirty="0"/>
              <a:t>                         тонкой острой палочкой (графика);</a:t>
            </a:r>
          </a:p>
          <a:p>
            <a:r>
              <a:rPr lang="ru-RU" i="1" dirty="0"/>
              <a:t>                         и даже скотчем.</a:t>
            </a:r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r>
              <a:rPr lang="ru-RU" b="1" i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i="1" dirty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А САМОЕ ГЛАВНОЕ, ЧТОБЫ У ВАС, РОДИТЕЛЕЙ, БЫЛО ОГРОМНОЕ ЖЕЛАНИЕ ТВОРИТЬ ВМЕСТЕ С РЕБЕНКОМ!</a:t>
            </a:r>
            <a:endParaRPr lang="ru-RU" i="1" dirty="0"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5144" y="4644008"/>
            <a:ext cx="14401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680" y="251521"/>
            <a:ext cx="5760640" cy="8586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Варианты приемов нетрадиционного рисования </a:t>
            </a:r>
          </a:p>
          <a:p>
            <a:pPr algn="ctr"/>
            <a:r>
              <a:rPr lang="ru-RU" sz="2800" b="1" i="1" dirty="0"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с  детьми .</a:t>
            </a:r>
          </a:p>
          <a:p>
            <a:endParaRPr lang="ru-RU" dirty="0"/>
          </a:p>
          <a:p>
            <a:pPr algn="just"/>
            <a:r>
              <a:rPr lang="ru-RU" b="1" i="1" dirty="0"/>
              <a:t>“Узор из точек”.</a:t>
            </a:r>
            <a:r>
              <a:rPr lang="ru-RU" i="1" dirty="0"/>
              <a:t> Необходимые материалы и инструменты:</a:t>
            </a:r>
          </a:p>
          <a:p>
            <a:pPr algn="just"/>
            <a:r>
              <a:rPr lang="ru-RU" i="1" dirty="0"/>
              <a:t>Тонированный лист бумаги, косметические палочки (</a:t>
            </a:r>
            <a:r>
              <a:rPr lang="ru-RU" i="1" dirty="0" err="1"/>
              <a:t>палочки</a:t>
            </a:r>
            <a:r>
              <a:rPr lang="ru-RU" i="1" dirty="0"/>
              <a:t> с ватными тампонами), краски, кисти.</a:t>
            </a:r>
          </a:p>
          <a:p>
            <a:pPr algn="just"/>
            <a:endParaRPr lang="ru-RU" i="1" dirty="0"/>
          </a:p>
          <a:p>
            <a:pPr algn="just"/>
            <a:r>
              <a:rPr lang="ru-RU" i="1" dirty="0"/>
              <a:t>Порядок работы:</a:t>
            </a:r>
          </a:p>
          <a:p>
            <a:pPr algn="just"/>
            <a:r>
              <a:rPr lang="ru-RU" i="1" dirty="0"/>
              <a:t>Очень часто при выполнении художественных работ возникает необходимость прорисовывать мелкие элементы круглой формы, что вызывает трудность в точности изображения. Еще сложнее повторить одинаковые изображения несколько раз. Выручат в данной ситуации косметические палочки. Обмакнув тампон в краску, можно штамповать одинаковые элементы узора. Если узор должен быть разноцветным, нужно для каждого цвета иметь свой тампон.</a:t>
            </a:r>
          </a:p>
          <a:p>
            <a:pPr algn="just"/>
            <a:r>
              <a:rPr lang="ru-RU" i="1" dirty="0"/>
              <a:t>Технику работы с косметическими палочками можно использовать при изображении орнамента или декорировании предметов обихода. На цветную или тонированную бумагу наносим однотонный рисунок, затем даем ему высохнуть и ватными </a:t>
            </a:r>
            <a:r>
              <a:rPr lang="ru-RU" i="1" dirty="0" err="1"/>
              <a:t>тампончиками</a:t>
            </a:r>
            <a:r>
              <a:rPr lang="ru-RU" i="1" dirty="0"/>
              <a:t> штампуем узор, заранее обмакнув каждый в нужную краску.</a:t>
            </a:r>
          </a:p>
          <a:p>
            <a:pPr algn="just"/>
            <a:r>
              <a:rPr lang="ru-RU" i="1" dirty="0"/>
              <a:t>В данной технике можно получить мозаичное изображение.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rtdosug.ru/wp-content/uploads/2010/01/400148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0728" y="5004048"/>
            <a:ext cx="5282090" cy="3744416"/>
          </a:xfrm>
          <a:prstGeom prst="rect">
            <a:avLst/>
          </a:prstGeom>
          <a:noFill/>
        </p:spPr>
      </p:pic>
      <p:sp>
        <p:nvSpPr>
          <p:cNvPr id="36868" name="AutoShape 4" descr="data:image/jpeg;base64,/9j/4AAQSkZJRgABAQAAAQABAAD/2wCEAAkGBhQSERUUExQWFRUWGBwaGRgYGB4cIBwgHx0fHxofIR0gHyYiIh8lIBogHy8gJCcpLCwsHB4xNTAqNSYsLCkBCQoKDgwOGg8PGiwkHyQvMDI1Li4qLC4sLy0sMCwyLTQ0MiwpKSovLDAvKSwsLCwtLywsLCwpLCwsLCksLCwsLP/AABEIAKAA4wMBIgACEQEDEQH/xAAbAAADAQADAQAAAAAAAAAAAAAEBQYDAAECB//EADwQAAICAQMCBQIEAwYGAgMAAAECAxEEABIhBTEGEyJBUWFxFDJCgSORoQdSscHR8BUWM2Lh8SRyNFOS/8QAGgEAAgMBAQAAAAAAAAAAAAAAAwQAAgUBBv/EADIRAAEDAwIDBwMEAgMAAAAAAAEAAhEDITESQQRRYRMicYGRofAyscEF0eHxUmIVM2P/2gAMAwEAAhEDEQA/APqWTnLEhdzSjSbq3jLYdkMZkZlBQg9ybr0+/Y++k2RlSSRTSi8iFmG1VJ49XegLG0e2mWFmebAn4ZFSWPgqw9SrZBpmHz3/AH0m6o42wlH1nOsLfdeJvE2d5UJjh3MWYP6CTxW0Ff0brPJ+NUv/ADRGuYuIVbzGXdfG0fQ83/TUH1bFjliMCzHfHbSK17G2g7lDVyQTfvpv058mSPGOM+7yxslJABvg+rcL2bT7HUpvKFTqvBgnl18V9AEgurFjvrJcxC5QOu8clbF/y76nekeDTBnS5Pm7hJfprn1H3N8ge3GvWP4JVM45XmE8ltu3myKPqvkfStMS61k1qfbu7+yptLesdM8wbk4cEG/tqe6v4ZyVneeCViWPYNTVXYA+njvoaHx1Lj+jLiJI4sVvJ+SDQoj3GhPeD3XiECpWaZZVBA5qp6FniRKLbmXv9j259/vpnqTj6mtJPAVWJ9u7tY5Ngj7fH10+6jmp5DN5gQMvpf2BI4Ou06ndIOyNwztfc3W+XnJEu6Rgo+SdKus4QzYVMMikBr55VuKo6UYXg1pcfbNOWJbejAlgOK9+96I8OdVSOY4SI1JfrJ/Me5sVx3+dV1l1niAVqVuDpPpOaxxcRnYRz5ruXqpxcYQRusuSgA28n70Peh7aZ+HOpySwb5l2kEi622B70e3/AI0q6n4YiinbMeRgqsHKAd2Hbm+1+1a8x9QaXISTzgMeQECNjRPsVr5v31NZY6/p05pHheFqvJcbNFh1/lUGF1yGVWZHBCfmPxoiLMRgCGFE0Pv8akvD0iLBk+XAQR7MxO7vQPHBHxrU5EZgikygYirnaADzRBujZ9tVFcwDbHhutF/CAOIbMTGxOJwE+zlmMsflkbB+f/f27V76z6R1zz3lXZt8s1d3fcc8cHjtzwRrzh9UIJ88qodgIv8Auv8A2Ofrr34g6UZ4Sivs5smrBr5AI0YGe830WZVpPpmR/fgmE0wVSzGgoJJ+g76nuo9UknW8VmGzlht5s1tsH9J57a66f4mgkxTW+RVqI2Bb+nvyaojnk6Y9Bhh2GSG6k72Se1iv251xx1nSD+6A53akNadvNMMZiUUsKYgWPr7601zU74i6jk740whHJTVMCQSo4qxfAq7PfTDWyYTOAjcnxTjJE8vmqyxttbZ6iGPYUPfWieIscrExlVRN/wBMMaLX9P3rUhlxY+Kphw4FyfNkCyqSXC1+Ucdh3o9hzo/ri48mZBjmE+ciXGw/KnBK2v6lBXR+yHVRO+t+KsfEaNJn2tKaUAEnuBZrsLPfSLP6tmQ9SHmtHHg9tzFQD6TXN3v3V9KvQOH0iJ8iOLqT+dlq+6LvQFWFLAAGypbafnXjrfUYsuZ4s9DBDCx2PZBauCORRDDnjtxqzaYBjNvkKIzC6vmYaZORnnzIgR5SoFJNnjb2G0ivzHVN0TqUWXAk6IQr3wyixRII/mO44Oono8UUuRPnNNWGoMbRSKefSu0EElSoBsDk2fbm2+HM/wCNjlXKiGHIgWGIEDcaoBV+Qff7DXKjB5/LeKiq/wAFH/cT/wDkf6a5rj5FGtd6WXV8zg6PJHCkykxJESTGAQT6rLfuOOewGj3LtF5+HHtd3IevUa99t8cmr1zw/BPiCVsuYNu/IGksFuexP5b44/0135OTkMkhbyFUhdtsnN2SB+r4o8f10iRCzy3Tzn38ei7WExTxE4wLzKBKeSLY09AWo+T886run4McK7Y1CLd0PnSrDzJzlOjx1EBw1fy597+NO00zTATVJouR9kUp15ecKQCaJ1hNIapSN3sNZS1tVnFsOO+leJ4rsgdO15OOvmmmslbrl+vbR++hcxYZ1KzIGUG6Yf751qZ2LAgek/7OsgxpyR6fp8/fWa/jKoMNM3OW2iJHl1V+zaRcJDm+FkiRpIF3XwAB+UE8njk18aOn6esuEnn3EEG6x7V9D8j2OjoZTW4cKvtffRAZZ42Vl4PBB0bheKpVu6RBcMbHrzhApcOOHq9qy3gpmbfPHGMF22R+ki9pB4IJv2rWvWOrSw5caJEpZgttt5fmmF+1az6d1hMXKbGWMLHfqdm57XuN+3trvxR1eQyxJjTD1jgKR3vgk/B/y0zIDC6byMdOUrdDCaoaWjSQSCeRvJITfxPPKsY8tFcE+vdVV9b9vrpb15sRVhZluxSGPsKPfuLonW/WeiRtKks8pAoKV+T9D7D3OtP+GSqjRxogCtaFuTd8mz7++r1NTi4R+fZK0ixjWwfHbPXePDCCyihYYTs5LNuD9wOLANmyKHfXWSy5BihiUTRx0HYnke138UL+uncmNN5qN6CoSm45J+h+CdIZccwYjsFGNLI4Hc8gdgDzXvqrmFs8vwMDkiUnh0Rnx3OTscclp0/DnlDnJiBaLmEduR7cHleB30/6HlvJEGlADWQQPof31IYfTv8A5sYlyd0oX1LRvsfSG7dudN/A6lVmTy2QB7tvfiq7DkBR2+dWpEh489/upxdMFhMjY4IF5xJxuvXijJTHjCiKPYxZmtfTYrjj3Pz9NOukKvkpsTYpUEL8XzrPrZlELeT+fjtV1fNXxdaw8NTTtDeQpDBiBYAJXiiQPfTQs9YAtV8Ry/KO6lktHDI6IZGVSwQd2IFgfvr5p0TL8jHnyQhgysiRliRzwwsElVIBHqYi29x8Ea+kdXgkeCRYXCSlSEY+x9jr57Iq+SIpnGZ1DGt1QFiQCQaP/wCzbwdv207SIiCjlNfCmNJit5HknzpULvKWsKfUVFVW0djR7nXuaXL8sYzsrzzbw0i8mFSBtvbR5Nm+K1vkqMiPDGXKMediG8u6LNYqhfDcfWrOvPUOlFsuZBGyJNEd89n08ckfpr2Iu+/bRNQJk5/b5tyUQvRMHypJMaOIGaKJtmSwr1Nyvpo0vqoHcTwdZdR6TOmGsmWhyp0kOwAk7Vbbw20eoWt1XuB7aadOhkhjjhxmDQKpBk44J3Ek/FWKGhn6fJ+EIbJXmSwxckVVVu79+dAdxEOkD5+JTjOGmNTgMJZ4jlZMdhkxCHFZFPlxBQxkPIAJ7Nu+RVaClGCmFgZLQTBUakQMCeHLEsxrcNw3Cqu9OfEPTpMh4MSVDLD6Nzixf95t47V/vvplFhZEWVBBDFH+AjQDmiRQNd+d26v20RlWRyjy+FBq0TTgkgynjpuO75AP9Nc0Zt1zSyHKk+seH48rZvLAoTtK171Y5B+BpPj1nMUkQwrj2o5viwKbcKBIUEEfXvqpQ6w6t0wZEewsV5Bsc9vofbQHsm4/tBq0tVx/awSNo8oM048txSoT3PFUO376fpqTm6a5miiMRaKJeHuifufuBxp30PqTzB/MjMZVq5BF/a9SmYOmFWm6CWkLclTLZJG0ftrfDx15bcGB+RrLzQZGUr7d/trzIiFPSao+/vrDe5rHmpDXRqPIzje2FoZELto5HLKeB/T6a9YcZVCAbJNnjXX4Yjaytf8Aj/61qm4krt2gjkjS9Nju0lwcHXEzNjiCLBdJtAwsOoRWUFgcdq7fXXTIjScGtnfj40dBhBQLo1rvfGWKWu+uVsXX1HetON/TXvcajgASQYzgYnx5KnaxZBdS6fHlwst1f6gORXI/b6amPDnTFTMaNozSDhm/UQe9H/L40/6L4nxZp5ceFjvi/MNpA70aJFGiK40Zk9DjedJ2vegoc8fy/fWp2DyGuqAahlHo8VoY6nJ0ke6Mlx1atwBr51286hSxICgEk3wK7/y0o6n4kgWb8K0jLJINoIB4L8L6uwY+37fOo7wY2Oj5mK7kptKsdojQiO1c0GNN/wB3vQ0+2lILkjKv+l9YhyULwyLIoO0kex+P6g62ysNJBTqGAN0fnUl0tYYsCcdLbzZByebbdQFkGudo4HY6L8G9XmMAGcQkrSFYhIQruoC8leOdxI7ew+dcdTsfhUBIuFnDBHBkSPkuvnNZQj9KgHn70D/LRfgqACJmWUyhnPcEVQHsSeT30Z1Xp7NLE6RxtRpy3cKe4H8zrTKQQQkRBU+AKH3q/fSYZpM7CU7X4kGleZMctp9Ex1HDpOUmcZnlqHcSWL8bfZdp4+n9dM26pPGsQdbZiAePlqrjgEDnWPiHFGavlROA8bBiGBphyNWLw7xWNUe14tMjbCo0cEWOQfjULlYkEfUZfw8TfjHjLK7H0Akd69rHF9r1U9Lwvw2KqM49Cm37Ae5P0A1LCR8fAkcOc/zWKWpbhW9Lc8sOb4HAJGnKN00JIErvN6bAUx87Ok3SQkC4zuUlXLR2FuypN8Vzr14Z6FLCcrIlnORFOhZEBayOTdHsaO2hoQ4L40K4kOIZlkTzWaU8Bz7cKF9IUcEi+P35jUvUoPM3LkyY+2lA2Jw22ubr02QOAff4O5pLTB5+nhsrNsQUyhzlXBPlwsRIzKwsnuKu6/Yca9R4OM+3F/iBgd/f9RHIJ+300VjdQkhikiaQS5ItlUc8UPpz7mtAJ4heJI5JYB5sjFd1bSQKA4rub7fTWb4raAeZ0c7d7J2N9gJW7tLPjTLMPJRKIO09h7VfI476UZ2BK7Y+XDmOsGKo3Q0Q0hjJZ1C3TGRaQA3XcXphkYb4qS3KrvNwqH3BPNg+/NaU+KfBfn40UxOyTFRnaBE3lud1AbgVc7fzc/Y1o1H67pfiQ3su7ibR4XzdeMb+2oOob8FIbvmNw69/Ztov6/Bsa71ljf2u5BUbenM4/vI7lT9iIj/7vXNOGl/p7rLlVk2eiWCw3USEsbjQvgd/bUo/jyd4t0UKqQRbAmUBSDV0BySK+NdYKpNOcjIIhKlTXs22+xPIqhfzftojPzRkL5uM7Q+SC7rRWwezUvDH0kUfnWMahdcFKPrOeJaY+5W0fibN/EwJ+GqORVLeknv+Y7uy13o6Y+JepzOViwpFaRSfMRWXeB7d/wCvv20olfI6g6vju0QjIUqXqj33ELw9j2Pb99MP+XsfAnbMZ5DuLUlCrbk8/wCF6JMtk45q9MVK3cZJnf8AZUfkSPEm+lkr1gHi65514OQjLSDt3NHShf7R8YlV2vbGiCB6fvz2+2nc2B5a/wAIE7u/vxrJ46jrDqlK4IvuekflbHY1KIDaoI5StWRdt3QqqHtorEi2qBd/XQCyqFAA3XW69NB20T9ODHvLwBIAxOTnp+yXqSLKJ/tN8Q5OKsXkERxtuLzEA7SNuxaPs1nn6V76nOjYjf8AGociRJIzOC1GrLGPn3/J6TV82Bxp90vrHUHjyvxRjxSFAieQAKrkngG/UoFc/wDoE9VyJ8XCimqObJoK+QEDbVIJLcVY7D2HN69K0wNMCfHmgJb4e6lGmTlSywpEwjLPLGSdm5vylbI3E+wokg8aXeGuuf8ADIWd5Gylmb0hCePLH8Vm3n0sd6+n6d/fT7rHiAnp0f4mDe87bCqt5d0Sd4JBI4WwOeaHbnSDxlkxY2EkMcKtHMhmLyH1bjQJFCtwFA17EaI0arEZ/HVRay9YkMkubNhXsCsjEMgXkeWzHswAINjtWk3XevzTOrQ46quSpjYopbzDvp9rexsD6/fTGLp/UDDDDi5SlgWdoxL6kVgnlgkg2AdxrsNwFGtW3iHrMmNHEgVSXUhm7CwBdV2JskfbVKlVtO8e5RaVJ1V4Y3JQU8cfSMV5o1aeRiqkuwH0ALBaAFn299KPFWCuXDDntIYQ0YQps8wm2sbDa88nk8VR4rTTw48WMxx5GLGbadpX0rY4Bs9z/pqcyOuA5WXjZ0xkiB/hIgAIbdaBDQpgDXJrVKLy86t91biKPZOjI2OJX0zpPUUnhWSNiykcE9+ODf1sc6VeJJELIjFh8kV2Y0e/2v6a38IPCcVBjhggLCm/MGv1X9b5/fQ+bPMHdygZEBolQQPqK57d9J8SIlqQ4g9yOfSUtx4pf4zY7kdgRtO73Iam4v2vTBsWSKESIh85lG/3rj4+p76V/gFlgjmjYQlm5tyq2DwRzz24H11Y5KMY2CmmI4P10vTZIPz0S1CnIOcW8+S8NjiWHZKoO9adfuORqGixpZ4ZcOAHC8uX0MXa5OTYvhiapvSTwQNVfhxyEZHcMyubG7cVHsCdZ9b8KRZM0Mzlt8BDKLFEhgy3x7MoPFdtP0alr/CnmO1NBSqTq8eVJJ0x9+9YvVLx6ioXdx8Gx3786VYvitnwZ1wY2EmIAod9p9Nncw9gaUnafprbzuqxU3kxSSPLtLBRYQVwSK9JN0SeK7c6NzsabIyMjDaARYsiWZkABLcU19ib4oj250eALbePqrrDpqmTEiyJWWPKkX/qL6hV8EgcA7av41QZE+QJIVRVkjK+t/r8/T50k8OeHkiAx42LxJuPq4ssSSaHy3xrCHo2XkRpFmZKQzLJuRY+7IAOaDA8G6PNe+k2RUc4zAldo8U9/wBQBAsJ+ei2x+mlpl/HyAPuHlLuHqo9qHtdaw6YmOzZ8+NOyS7Ht5ANqGj6/qAR79q0R1HqOLNmuHhkebEQupH6tlNVDubIq/fSzJ6nPlYolxseKGOSR1yNxUqwFercQtpRIJq7BA01Tp6R4o1au6qZdtsMBJMGfMdAw6vEoN8M9kckdyP31zTIdBAvysON0s7W2GSxfB37+b/p29tc0zbp7JeCiOvY+2GNpnU5A4C7h6kLdiB3r5Fa480qRI+NjBfNvfSlro+kUeynk6V9R8HRsvnxZSHYBY2gWw5UKd/pv99O3kypwkpcQqrUbJQHsd1Hv8Ufj668+Bf591m31YMxtf3VXg4yooCoqXyVUAC/ftqdm6HkSZZ81t0BJNFuNvsAvyDXOqmNgRY5B1N9R8Mn8V+K83aikO1glhQ5AP8AdNf1OmKzZAtN16HgnhhIkC3Kb9ORSXxTg4ceTGoWQbQBJ5ZAFE+98k/Ne2m+Z1vJhzgrDbiihZHp2kd93zftoePExuoZYlSRl2bS6MtbgDwQb4+vB1Q9bnxsjGlVpV2ryWUglSO3GgNaYc4EZt1haVSqB2dN4LjEOkG07jryRcKq6b4GBDe4PcaMkZhGTahgp5PYGvf6Xr5x4W8StjMIz/8Ajb2G8qRyeb+/01b9c6cudhyRK9LMlBhyPpx7j6a7wrac6mW6beiz+N4V/Dvg3Gx+b9F8y6rjZD4Mh6jMzBpVOOUCS24Vt9UyDZXIth21U9HiyPJxDgufwoiUAMossDR3i+Af+08V76mfDMKR4mdiOvnyIzSKlFU9NIxWjusEEngf4nVl/Z31NpcJgyKiRMY4ygIDKFHqA9qJK/dda9Z3ZsLox6YWeE9zgklpLGHW+ARfP76h/GHRMkTjOj2SQwLawsCQtAg0g4NXusfH01aw2yADmjrTfz6TwvcD+uvJcL+q1abtbiSw4EDfMHeAmHUxhfOv7MZIJMjzzkKZ5PMfyQtAFmtiGvkEAHb7X76e/wDGciF3lYrLEWKj1DaOfT2uuNMV8K4i5EmaQysVYMCfSLFM1fJH10Bs8qAth/xQzU+4A0AOAV4+e+vQvrtrxUYbJng2gSHCZgXx67Fd9S6sofHyBjhpHHezXHFDjk88HU/1/D25Uks2MshlLivVHtC0Q4kAYFiPav8ADVWy5E7+mRRAyFSUIpbQg899wJ1JZfhuXEx2IEEuM7LflqX2lQQZK7CxSk81xd1pnhYkkn8e6HxRENby6k+XSF9D8PY0IxY/IBWN13D59XJJPuee+lWFhBRNDHJcrAGwCoIXirvuebI+dN/DeS0mLE7KEJQcAUK9uPbjmtL8+QQZICRi5aDE3yCTur2FDk/fSfEDvSVk8QBZx+SgRgJNibZpU3RsRd79t9geeTWqvEQCNQDYCgA/PHfUp+AxsZyrzMfMC7aH5FBoEkWO5qz9dPMDNRWGOoI2r6Sa5A4Oh0zpMGPVCoHQYdANhmT0S3oTouXMo3WRwSR2B5FAccn3vTnrOV5cLkOsbEEKzGhuPbSzoDSnInMke3t6tm0k88A/qFVzrPxv0xZok3Ps2td1fHvxrrTppk/wrMdookjr03XfhB8o+Z+IJKceWWKkn55XitN+q5OyJje09h99ddFwFhgjjU7gq9/n66A8S5RG1dm4Hni7P0BHY/XnVndymrmadG5W3h7FpC5q2PDA3a+3P3vXWZ4Xhkykyju82Ndoo8cXRI+m4/z0yxccIgVewFDWuiU5Y2AjU2aGBqj4ek5+PFIVkSaZ5B6iOQlfWu5/TdAdr0e/hp5ZneaUtFIgBiBYAGh25qgRuBq+fpo/P69HHfO8i7CkEiu986B6Tly+aPMkXbItqCws2eNo71WuniO9Ayqms0O0i/4TfC6akUaxoKVe387P9TeuaJ1zVplGXzDxT0BLiiRSAzWGPqA/TtC+/BJ7jTWXw+5qJ3byY1G1rW+FoUCO/fvY7aaSdWhDiJpFDtwFvm/j76k/EKnpuLtX+IJXAsjaFCi+RzZP7dvppJ7AJIwkKlJrSXDCqPDHWklTYF2BKUbmu+P2545HPcaoCgIIIsHgjUG0mMGxFkd0kMYYWBt/vAMfbn49tOek+LQV3TV6j6SvINfmP2FjvzojKsd16vSr6bPTbE8MQRrIqJt8wUxBN18A+w0t6X4DjiEoZy4kXaONtAcj3Nn68fbXfizxmcN0RYvMJUu1ttpQa+DZ166717JAhONDuEihrIJ716eOBwe51HNpTjH5T/8AyL2agHnadz0XH8BwmARBnFPv38XdV8V204hiTFx6FlIkJ+pCiz++tOo9RWCF5nB2opZgOTx3rXyPrfiv8Vlw5cAljELIjhthaiSxCU9U6qQ10BQ76ao8MHHuhXqcTVqCHuJEz5pt/wA4DzTlYuOFVTGuT6Nz07GzuX2Cix8nTnEiGdmJmRS7Y4DtbcWDdrZChACg2CTZvg+2g8qaWVovwkIGLkVuQRAAkmpQ7L+UgD81/FX20t8OVlLl4MIWNN7Mzm3IKuFKyWRdha9qr302WjSTj3tvKAvosU9NxXlnsR2I+b16eGhac3oHofRkxcVYd28AsbArkkk0LNDn50c8YCijx9deJ4qm1rnsa4OAEgyA4SdtoTAO6zEANq/ZhTD5vSiDp0iTPAI6xnBs/Qjvu+fatUTYwJBJ7f10nWCaTKf+IphAK0pFqSP6H660/wBP4d9BpYRabX2RqVSzrjG/Pp1WGL0eCXEnx4pSRJas/uCRQ444ofvzpZ4bkh6RswZpzJJK28EIQq7iFUdzQJF3fck8aMyPD+M8oiik8uRTZA5/z4I9vi9cHQzM5OQsZyI1PkOeSOSVJHwrURfvrWpvjuux0U4imHTUDiTmCIP8pe2ZN06WTIyzuiYlRsO5pCSSlKaogX3NVqlxc6PPxS0TEK9j1LyCDyCv3Faj4Y//AIsuN1JhNMtyRxGS5DtUnhhyLINe9X9tG/2VeIGyIWjEUaRRgbWjYkWSSVN3bfqu/fnTFVmppJ29ISBEiCiF6ZA0iY8iMzJu9anaDXqK1d7edevDXikTTSeZEkZVLLjuoHcNfx8/TT3rPTSys0QAlNDcOCR7jd7aTRZ8SwyY824yeUxkZR+baLNN7kfJ1mxoMfPBIaDSfGB4Z5DxW/hHp5DyyiRHRzQ2EmyDyzX2bmtGeKIWaMBU3i7Iqz9B+/zoP+z+SM4zeXv/AOodxerJpfjiqrXrxfPWxQxU8n6AcDcSDfH766YFJWsOGn57qhgFKOK4HHxpB1DBQ5aN5yq9qdpWya/SGsVY9ue51QRflFm+O/zqX6lkQfjkVlbdvTkPQ3cbfT7jsL/pq9WIE8wjV40ieYVUNKus9QYUkTAye6ii1V8E6OzcxYkLt2Hx/ID+epbKRZWE0DsH8y2QgWG2/Hf3Hv765WfAgfyucRU0tgZ946IhcBIUWWZC8hBAQ7aBPJ0Dn9SgkaOba5DBXK8D8rUPvyOw4P787t1SaWZYJEjc2u+Or4P5mv2I+P8AXRPXureTPFGsKMeClrySSQQnHFAAk/Xtxpfu6TGPDdKd0tOmwEZF5VIrWAfnXNdjXNPrUXz7qvg5S/4iPcWQ7xHfDNd389+a156R4zAZos4BGLgJcZAI+TYoC/fVPk5Hlxu4UsVUmh70LrUr0TDi6t/Hni2PGQp2NauO4HI9uxr50At0u7volXt0PGjJ22Kssvo0MpDSRqzAEAkcgHvrDB6RjY+yDaCXZnXf6uVAs2fcCtNV0q6z1mg8MDKckLar7/6XWru0tuQnGUBUdYX5o/qGDBIU85EYg+neB3+l6LSQdgRY9h7ag8zC/EiI5Mu3JhVmMS0WYXuFc8Nx9dFeBoVmlmyhuVmJBW7HPJ9VC/5caGKsuiMp93BNZTc/VcdLTNr7g80T/aJ1rKxoFfGjEgJIkJXftWvdfg82fbU3Nl4AwxIuFEsxZVKH0hWdSb3LfFKa+vHGqvxn4VfM8kpIqGJi1Ou5TdckWORXH0ZvnUO0j9Jz2XJo4U+4hdu8NtCi9vJBFj6c60qenT1WcmmT0TJzVw3g240KKOA5Gxg3JUcbgR2J9vudXbTeogrSn3H+Oo1PHnnZqYgjXY7lVKk7lAUsrkdtpAHHFWNWqofykeke+sP9UPElwpgaW7HMzMh3Tqis05Xj0rS1YPN67baTVdteklBBoflHGgs3qUSFPOkWNmNKCaLfYffjWV2ZcAyjDpiAG2gZE+NwrTzWz5aKQ7uIxe31ECz7AXpZDJBh5HljeXlrnihZ4H8/vqTfPTrc5WI+S0Sso81N+9WItgARtYEflN3Y5Fa76H1DIhyjjZ7GvLKpIVFjnajKwFgHnvr0lDguyp/VLsm322XadUAkOmD8CtJem48E5yHfaW9ieLPetKOm9SjyM0sybSn5Tu70aFiu5vitY42LBKHxVlkklhLkGqsjhlF2Kuh99Kelxy5UcSzOuLLA+xBNDw+4U4CMy7iBQDi/zEc6I2iTmwTJrMaw3LnYnED5sifFPWcODqkRdZjJabypGwHshIPJIsGlr9+2t+lZ2SnVXjychVVi2yPcKZT/ANMBe4b3s9699McxOnHqKJIgfKpdpIJAKgsovtuoE6nMPrmHJkLmzwzxO+SkEan1Kz0NjVtBse4BIBHuRwyLi4OPkLOX1DSbqvTFQSTxRgzFaur+9D5r+emxmUMFJG49hfP8te9JkAhVc0OEJD4Un2wIkgWORixCUFJFmjt+a168VS7Y1byhIAb5UtX8uRfzpZ4iggx8yLKmkYfCBb5Aq79gAe1apc1WkhPltRYek/f/AFHvody0t5JcAljqe481rizb0VqrcAa+L0hyeqyDNVPIBWwobYSaI/Nv7AD40d4dimSMrObbcdvq3emhXPvzf9NC+LVyditjmgL3eoL8bTZ4ofGuuJLZVnlxph1/DdbeKc4xxAeWHDna26yAKvmufbU5HkwFTMqlGTY7RVVtdKd5/Tffg6adY6hmJHD5ah2Kesqu4FuKHfgHnnSPrXUFR1ggJWeTiVV55I4QM3FWe2l6t3T+PslOIMunYdPSOaa+FsMTSNksSNjuoXgqCeWIb9Q5rsKIPetE9Ox5pMsyiYNEGP5X3AgjhdvYV3v/AF0B1nrjQQR4sqLvkhHmbTt/N6SEG0gm/bt2+dPfDnQBjBiXLtJRJrbwBwKs6sxokNG1ztdXpNBIYNrna6ca5rmuabWipHxLHM0FQMVcsOxAJHwCff8A86ZdCikWBFloyAeqvn9uL1Hf2gMheBX3CgzEgA7QSPVX94Vx8c6u4hQA/wAdBaZeUBpmq7oveZKyxuYxucKdoPufbULNk5Efl5Rxd0zMVJpuwAo7B2Jsi/p9dNvFkMcs0EZmMbg2BtJHJAB7imsUD9TpX0vomYon8nKV23AGmsnnkm7Cn/ftpeq4udA25QvRcGxlOnqcRfmHC2MjZeZ1D9TO1GjmZeDYIDlOGquw7d9VfhFnETLJKsjqxvaQdv0J+96W9T6vkY6QERrM5Uh3As2K9Nr2vWnTmhxcwwpG4aUA2TYHc0B8d+dRkMfPXwzjxUrl1WlpjAtg/TnNwL4T/reI8uPLHE+x3QqrfBI1AZPg+GPDQdVmNrKfKKuzMoYDdGGILMCV3H4ofGvpl6VeIvDUObGqTBqVtylTRBqu4+hrWkx+m2yw1IdR6TnPlocNkXFeARpIKIVdvf8AvXdcj/LSbP8AB+emGDPNYhl3IvmM1A1Tbqu1bkD2s/TVh4t6Fl/hYYenP5flkAjdtJUDj1EHseT86bZvS5Z8IwO4WV4wrOBY3VzxY40VtXTGPyop7pmVly5UciMHx1pXa9o/L6yV77yeee3H1v1m4GJ1abdHO1ooV1UfmTcSKJHayRuHzrfwL4TnxDP57oyybQqrdUt2TY97Ar6aZdL8OYuFIzx+hpAFAZ+KHsoP1/y1HOYwnRaMR+VD1Sjwt4vx8iedYcXy5ApYEBQZAPmuxv2PzpRLlpmxz5eXikHEI2UzxhqNlW+Qp7miPUeO+ryODHhkO0RxySmzVBm/zPOjgQdDFRoNh7rll82xuntnpHn4Mf4eV2cSU9buRTBqorY+Bd/TVX1PwgmTLBNKzeZCADtra1EHkEGhfxXfT8DWGbmpEhdzSjudR1U7WhdsBdZnpEPnef5a+bVb65rRTEdz7c86R9Q6+XxXlxfWykA8E7e1kr34ButKU6LJnRq8p2nlSwBBKg91XtTdiD9e+lnVNhdAdWgwwSVvmdNifKXJGTGRdotjlgKrdu7XXFe/10nxPG88CzNPUjbgqpYBDc7rq6UV9dN4f7P0Dby/qvnagUVVVRJ5+t60/wCRkCyANutWEYZR6b+vv9D7fXQNNSZAjzSmitMtbHmg/E/VMebCgyJYWfcRtTcVq+SCwHI4+OeNU/ROorPBHIgKqw4B9q4rSDL6W8OBKrxibb6lRzv2gAe/fjk1rXwX4j83GUyhIvXsj/SHAAIKg/U1x8aK03vuj03Q8arEjkivEnh58hkaOQIydrF1zdgg8HQvXDFnQvjrNtdKYkjg7Tz8WOPbVRpHk+H0i8yaBP4xUhRZI570pNa65sXG+Vd9OCSBnP8ACj+nZEr40cOBKzmEt5n6D6uUIu/QOePtphndLxseRJciQrlOu708qHqvM2gdgefjjS4+HpXw5F2Jit5ostSeYtcA88UT/TWHQ8D8TlDFykZmx0IMgY2QGtVb5U2aPBoaD5JMTa2cTj0Vb4S8OyQlmnZXuttW3Pu9nsTft8af5+fHBGZJWCIvcnW6rQAHYa+f+IOsnMyT090CKzEI/JIZQWDEWAQaPH1HOjGKbYTpLaDAB8KsMbxBjyKHWVCp7eoDXNIML+zfGRFV9zsO7XV/sO2uakv5LmutyCG61nSLkwqIRIvyVJ5Jo0f00OedU6nSHxLgvLENj7drbmslbAB9x8d/20b0DPWWFSr7yoAYkEG65sHnUbZ5BV2mKhB3QXjCTyxFKsaMwarb2+AOR7/y0kOCcLI8iONnTJUKTfKgnkLQ9ruzqu6x0mPIQCQH08jb37f56mujYH4iWTKR2hCgrR5KnZQ9V9h3qu+lajSKnj8K9DwlVvYkE2AM9f8AH3RiSJ0tPIBZ3ltg20BV/SOL+a7aNwDNBjytmtdcKwosARRogfPbSTomfFDiv58/nEvSEAsUJU0Ru59if20U0TY/TyfOWQSsCu4HkHuAGJ5NXquqBIwBjl480SpTk6XZLgCYPe8LWgZ5rfpkk0MMP4Y+dG7ncWFV2FUTx7/POnn/ADGgmkiZWXy13FvagLOpbqhSRMbHZdnpD71oqLBvj3+98a16RG6NeO34iKRtsm4cj/7Wfg9/pqrarmnS3HrtyyqVKDHtL3Zv033OJgG1lTnxJAI1kLUrGhwbv7aaBrF6CfosJQIY12qbA+uudU6gkSAMSN3pG0We3+WnmlwkvhY1V1Jols+fsg/E/iMYcavs37m2gXQ7X3o/4aVdX6IeopDMhChkohwTQJu1r3/x41riNHCpGTIjpJt2rtJUd/Ubuif8vfTR+vxJKsVEWdimvTf93VJDvrPks4ubU/7DYxbqsuo+F0mkVyxBG2+3O02Oe40vPheRAx8xa+OUBr3Y2ef/AD86Kj8SOcnyhGCKftdrt7FvYBvbS7GlyM4TQTDYlAhwhFN/do/m1VzabsC91V4ovNhczzyjcDLmSSNLMiV6pO60B33fN8a8FpcqSXHnj/gsLSRO3fj1diffWHS8BIUbD3szOx9e0AbqBoLZ44/x1QdF6UMeIRhi3JJJ+SbPHsNdpgm23yy7Ra51ptvefJZdC6AmKrBSSXNk0B7UKA4Guuv9cGMitt3Fm2gXtHa+TRrtrHqmZ5wMePKpkQ2yBqJA7i/bXvDi8uArkMsjLbkH1UByO/Jr50SY7rbdUaYGinYc9kuyOp5bzQmJNsLKrGxd2fUCfah2/bQb9WzUyplYoAVbyUYqNx/RXv8Az9+NMcjqj5UQOIxBVhvFgGq455HxobrsUMXlS5Tvv9IKoLDFObPF0PpoZJyD+yA4k95rjsZwEH1PxdlYeNCZ41MsjNyewA/KDX6iD8+2mPVvDIz1glYmJwvIrdw1EjmqPwf6ax6JjZbZbSO4fGa2XkEUeUoexGqLqXVEgTc/zVDkkntq4Eg6sIjWhzT2h7vXpup3p/iWZJphkqI4Yr9W0igDSer9W4fGqTA6lHPGJI2DKff/AC1LeIfFkTxonlGRJls22w/m2kLwbYEduPb50szZ1V0xMR5Q5kZid20MdvI3D4Cj2rjVe00nMqgr6DAMj3vhVXifw+MyMJv2FSSDt3DkVyLHz8jSvo3ieGCVMElyy1GJWApmHt3sfHOuSdeyIp4omQSKQgZlBJJPDtY49PuP9dBx9QxpzNP5QhnRCVlYAkE2qtQ9wfbvrpc2ZGVYvaXS2x6q6Da+e5/WsU9S86RHVoQUBBB3MLHK1fZiAb+/tozwl1GSHHeTMyEdC/oYtdfIJIvv7aZ9QOFJE08gidK5cAE/Hcc39NR8vaIPqrVCarAWkDe6LxfEMEiBg4F+zcEe3I1zSTHPTSoI8oD/ALuD+4POuaoKjuYVBVqc2puyhgQRYIojSf8AE/hZkhiitJDZPN2TXB+g5502Rta9wR7HTDmzcZTT26rjKIhmDCwQR9Deget9Lkm2eVJ5e0ncOaa6713r4PHOkHWIJsLFb8IGdmYX6bKiu4A7nsL0d0Nsx/JeY7Rt9a9vnuPk8aE46hpcPRSnxLqbgYv6hK2nigx3/EYdBpQoXkWaJ7n2AvkcG9aZnV1y2ixVh2xsoaMgkEcHntW0dj99WWRjJIu2RQyn2IsaD611cYsSlUB52qL2gUL71xwNDdR0tubeC1XfqNNg7RzTIk/UYHIqc6f4azJFRZG8tYjtCn3H6jx3+Ofk6s8DpscCkRqFBNnSlOvytlJGI6jZQeQbFrd32q/TWg8fAzJ4po5zt3bSu6qJs7lFfp7d9SmGM+kEn9khxH6k+vYDnYCBOU2674njxNm8Md9/lF0BVk/TkaD8Q51yRJ5QkVqYH1WbNUpHbjk3862wfCifh44pwJTHddwBZuh9BwP209C6MWucLpTTUqA6rTH8qayIsWbJ8rc25SLQD0EqLAJruB7A6arj47OZR5ZZDywIO01zfwa16PRYvMMm31Hub9yKuvmtK+jeDlgEgL7hInl0F2+nnvRNnnvx9tVDSDgKoY5rvpFzn7JgOvwsheNxIAaO0++sM7B/FLG6sVFe92PqPrrz0LwpFjK6gmTzCL312HYUBXFnTpVA4GraS76sK4Y6oIqY5LNMVQ27aN1Vurk/vofrPUDBC8gUuVF7R/vto7Szr3THnj2o+0gg+9H6GudWdIaYRHyGHSLqJxqihkzYFIkL7aJDKN1FivALd696N/GmXTsX+LFl5MoiaTvGy0WIG3vfCkEHbXHzptleGGkhiRpbeO/UV3A334J9vY3ozP8AD0cyoGLWi7bB5I4sH71oApu5f2kG8O8bYg+e6Ah6xGsr40MYjY7grAAAuF9wP251j0zoEs0bJnAuAwKEn1A16uVrj/zqkTEQEMFG4Ct1C6+L7610UM/yTYok/WfLZJer9XXDSNVSxRCi9oAUfNHn6amcDHg8yWSRmkBQsFKbbo7uW3csO3t76bZXRpYGmyOJiqsUjoksbsX/APX2r+mkEPiSdYGyDiDzDJsMmxh6SLJK/fi+2gukmXeiUqklwL7AbRP2TeDxUgx2KwIphcKo3WosWDu2ij9Ptzzpf1bq8XlCT8OFmyIzuYNRAb02prufb9taz9dy2ggaHH2o27cFS+QfSdp7KRz/AJ++i8jpuVJkxTMyqgVSVu9p/WAKo7u1+37aneIgdNlXvuEAzjb3SLMEvSYAYf4hlbdIxSggAAA2gmib7k+320bH4kxXSOLIRYpclVLKFI5Y0pJqwSeRfOjcTw4Uy3yGk3XuoVyd3977e2i83pkMkiyPGrOn5WI5Hx/LRmsMJinTcB05FBdV8JRS43kKdpDb1cjcd3ayLF8ce2l/TfBsWIkj5EqyR7KNR7P3NM1n4+NBHxVkjPETKojMmyq5ojhr/kdKsRZXzJcXJkdlkDD8x7j1Iyg8dh20NxZNh0VXdnIIbcWVFj4/SmUHeOf7zsD+4OualZvBMoYjYWr3Uij9RZ1zS+r/AE9kCf8Az9l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0" name="AutoShape 6" descr="data:image/jpeg;base64,/9j/4AAQSkZJRgABAQAAAQABAAD/2wCEAAkGBhQSERUUExQWFRUWGBwaGRgYGB4cIBwgHx0fHxofIR0gHyYiIh8lIBogHy8gJCcpLCwsHB4xNTAqNSYsLCkBCQoKDgwOGg8PGiwkHyQvMDI1Li4qLC4sLy0sMCwyLTQ0MiwpKSovLDAvKSwsLCwtLywsLCwpLCwsLCksLCwsLP/AABEIAKAA4wMBIgACEQEDEQH/xAAbAAADAQADAQAAAAAAAAAAAAAEBQYDAAECB//EADwQAAICAQMCBQIEAwYGAgMAAAECAxEEABIhBTEGEyJBUWFxFDJCgSORoQdSscHR8BUWM2Lh8SRyNFOS/8QAGgEAAgMBAQAAAAAAAAAAAAAAAwQAAgUBBv/EADIRAAEDAwIDBwMEAgMAAAAAAAEAAhEDITESQQRRYRMicYGRofAyscEF0eHxUmIVM2P/2gAMAwEAAhEDEQA/APqWTnLEhdzSjSbq3jLYdkMZkZlBQg9ybr0+/Y++k2RlSSRTSi8iFmG1VJ49XegLG0e2mWFmebAn4ZFSWPgqw9SrZBpmHz3/AH0m6o42wlH1nOsLfdeJvE2d5UJjh3MWYP6CTxW0Ff0brPJ+NUv/ADRGuYuIVbzGXdfG0fQ83/TUH1bFjliMCzHfHbSK17G2g7lDVyQTfvpv058mSPGOM+7yxslJABvg+rcL2bT7HUpvKFTqvBgnl18V9AEgurFjvrJcxC5QOu8clbF/y76nekeDTBnS5Pm7hJfprn1H3N8ge3GvWP4JVM45XmE8ltu3myKPqvkfStMS61k1qfbu7+yptLesdM8wbk4cEG/tqe6v4ZyVneeCViWPYNTVXYA+njvoaHx1Lj+jLiJI4sVvJ+SDQoj3GhPeD3XiECpWaZZVBA5qp6FniRKLbmXv9j259/vpnqTj6mtJPAVWJ9u7tY5Ngj7fH10+6jmp5DN5gQMvpf2BI4Ou06ndIOyNwztfc3W+XnJEu6Rgo+SdKus4QzYVMMikBr55VuKo6UYXg1pcfbNOWJbejAlgOK9+96I8OdVSOY4SI1JfrJ/Me5sVx3+dV1l1niAVqVuDpPpOaxxcRnYRz5ruXqpxcYQRusuSgA28n70Peh7aZ+HOpySwb5l2kEi622B70e3/AI0q6n4YiinbMeRgqsHKAd2Hbm+1+1a8x9QaXISTzgMeQECNjRPsVr5v31NZY6/p05pHheFqvJcbNFh1/lUGF1yGVWZHBCfmPxoiLMRgCGFE0Pv8akvD0iLBk+XAQR7MxO7vQPHBHxrU5EZgikygYirnaADzRBujZ9tVFcwDbHhutF/CAOIbMTGxOJwE+zlmMsflkbB+f/f27V76z6R1zz3lXZt8s1d3fcc8cHjtzwRrzh9UIJ88qodgIv8Auv8A2Ofrr34g6UZ4Sivs5smrBr5AI0YGe830WZVpPpmR/fgmE0wVSzGgoJJ+g76nuo9UknW8VmGzlht5s1tsH9J57a66f4mgkxTW+RVqI2Bb+nvyaojnk6Y9Bhh2GSG6k72Se1iv251xx1nSD+6A53akNadvNMMZiUUsKYgWPr7601zU74i6jk740whHJTVMCQSo4qxfAq7PfTDWyYTOAjcnxTjJE8vmqyxttbZ6iGPYUPfWieIscrExlVRN/wBMMaLX9P3rUhlxY+Kphw4FyfNkCyqSXC1+Ucdh3o9hzo/ri48mZBjmE+ciXGw/KnBK2v6lBXR+yHVRO+t+KsfEaNJn2tKaUAEnuBZrsLPfSLP6tmQ9SHmtHHg9tzFQD6TXN3v3V9KvQOH0iJ8iOLqT+dlq+6LvQFWFLAAGypbafnXjrfUYsuZ4s9DBDCx2PZBauCORRDDnjtxqzaYBjNvkKIzC6vmYaZORnnzIgR5SoFJNnjb2G0ivzHVN0TqUWXAk6IQr3wyixRII/mO44Oono8UUuRPnNNWGoMbRSKefSu0EElSoBsDk2fbm2+HM/wCNjlXKiGHIgWGIEDcaoBV+Qff7DXKjB5/LeKiq/wAFH/cT/wDkf6a5rj5FGtd6WXV8zg6PJHCkykxJESTGAQT6rLfuOOewGj3LtF5+HHtd3IevUa99t8cmr1zw/BPiCVsuYNu/IGksFuexP5b44/0135OTkMkhbyFUhdtsnN2SB+r4o8f10iRCzy3Tzn38ei7WExTxE4wLzKBKeSLY09AWo+T886run4McK7Y1CLd0PnSrDzJzlOjx1EBw1fy597+NO00zTATVJouR9kUp15ecKQCaJ1hNIapSN3sNZS1tVnFsOO+leJ4rsgdO15OOvmmmslbrl+vbR++hcxYZ1KzIGUG6Yf751qZ2LAgek/7OsgxpyR6fp8/fWa/jKoMNM3OW2iJHl1V+zaRcJDm+FkiRpIF3XwAB+UE8njk18aOn6esuEnn3EEG6x7V9D8j2OjoZTW4cKvtffRAZZ42Vl4PBB0bheKpVu6RBcMbHrzhApcOOHq9qy3gpmbfPHGMF22R+ki9pB4IJv2rWvWOrSw5caJEpZgttt5fmmF+1az6d1hMXKbGWMLHfqdm57XuN+3trvxR1eQyxJjTD1jgKR3vgk/B/y0zIDC6byMdOUrdDCaoaWjSQSCeRvJITfxPPKsY8tFcE+vdVV9b9vrpb15sRVhZluxSGPsKPfuLonW/WeiRtKks8pAoKV+T9D7D3OtP+GSqjRxogCtaFuTd8mz7++r1NTi4R+fZK0ixjWwfHbPXePDCCyihYYTs5LNuD9wOLANmyKHfXWSy5BihiUTRx0HYnke138UL+uncmNN5qN6CoSm45J+h+CdIZccwYjsFGNLI4Hc8gdgDzXvqrmFs8vwMDkiUnh0Rnx3OTscclp0/DnlDnJiBaLmEduR7cHleB30/6HlvJEGlADWQQPof31IYfTv8A5sYlyd0oX1LRvsfSG7dudN/A6lVmTy2QB7tvfiq7DkBR2+dWpEh489/upxdMFhMjY4IF5xJxuvXijJTHjCiKPYxZmtfTYrjj3Pz9NOukKvkpsTYpUEL8XzrPrZlELeT+fjtV1fNXxdaw8NTTtDeQpDBiBYAJXiiQPfTQs9YAtV8Ry/KO6lktHDI6IZGVSwQd2IFgfvr5p0TL8jHnyQhgysiRliRzwwsElVIBHqYi29x8Ea+kdXgkeCRYXCSlSEY+x9jr57Iq+SIpnGZ1DGt1QFiQCQaP/wCzbwdv207SIiCjlNfCmNJit5HknzpULvKWsKfUVFVW0djR7nXuaXL8sYzsrzzbw0i8mFSBtvbR5Nm+K1vkqMiPDGXKMediG8u6LNYqhfDcfWrOvPUOlFsuZBGyJNEd89n08ckfpr2Iu+/bRNQJk5/b5tyUQvRMHypJMaOIGaKJtmSwr1Nyvpo0vqoHcTwdZdR6TOmGsmWhyp0kOwAk7Vbbw20eoWt1XuB7aadOhkhjjhxmDQKpBk44J3Ek/FWKGhn6fJ+EIbJXmSwxckVVVu79+dAdxEOkD5+JTjOGmNTgMJZ4jlZMdhkxCHFZFPlxBQxkPIAJ7Nu+RVaClGCmFgZLQTBUakQMCeHLEsxrcNw3Cqu9OfEPTpMh4MSVDLD6Nzixf95t47V/vvplFhZEWVBBDFH+AjQDmiRQNd+d26v20RlWRyjy+FBq0TTgkgynjpuO75AP9Nc0Zt1zSyHKk+seH48rZvLAoTtK171Y5B+BpPj1nMUkQwrj2o5viwKbcKBIUEEfXvqpQ6w6t0wZEewsV5Bsc9vofbQHsm4/tBq0tVx/awSNo8oM048txSoT3PFUO376fpqTm6a5miiMRaKJeHuifufuBxp30PqTzB/MjMZVq5BF/a9SmYOmFWm6CWkLclTLZJG0ftrfDx15bcGB+RrLzQZGUr7d/trzIiFPSao+/vrDe5rHmpDXRqPIzje2FoZELto5HLKeB/T6a9YcZVCAbJNnjXX4Yjaytf8Aj/61qm4krt2gjkjS9Nju0lwcHXEzNjiCLBdJtAwsOoRWUFgcdq7fXXTIjScGtnfj40dBhBQLo1rvfGWKWu+uVsXX1HetON/TXvcajgASQYzgYnx5KnaxZBdS6fHlwst1f6gORXI/b6amPDnTFTMaNozSDhm/UQe9H/L40/6L4nxZp5ceFjvi/MNpA70aJFGiK40Zk9DjedJ2vegoc8fy/fWp2DyGuqAahlHo8VoY6nJ0ke6Mlx1atwBr51286hSxICgEk3wK7/y0o6n4kgWb8K0jLJINoIB4L8L6uwY+37fOo7wY2Oj5mK7kptKsdojQiO1c0GNN/wB3vQ0+2lILkjKv+l9YhyULwyLIoO0kex+P6g62ysNJBTqGAN0fnUl0tYYsCcdLbzZByebbdQFkGudo4HY6L8G9XmMAGcQkrSFYhIQruoC8leOdxI7ew+dcdTsfhUBIuFnDBHBkSPkuvnNZQj9KgHn70D/LRfgqACJmWUyhnPcEVQHsSeT30Z1Xp7NLE6RxtRpy3cKe4H8zrTKQQQkRBU+AKH3q/fSYZpM7CU7X4kGleZMctp9Ex1HDpOUmcZnlqHcSWL8bfZdp4+n9dM26pPGsQdbZiAePlqrjgEDnWPiHFGavlROA8bBiGBphyNWLw7xWNUe14tMjbCo0cEWOQfjULlYkEfUZfw8TfjHjLK7H0Akd69rHF9r1U9Lwvw2KqM49Cm37Ae5P0A1LCR8fAkcOc/zWKWpbhW9Lc8sOb4HAJGnKN00JIErvN6bAUx87Ok3SQkC4zuUlXLR2FuypN8Vzr14Z6FLCcrIlnORFOhZEBayOTdHsaO2hoQ4L40K4kOIZlkTzWaU8Bz7cKF9IUcEi+P35jUvUoPM3LkyY+2lA2Jw22ubr02QOAff4O5pLTB5+nhsrNsQUyhzlXBPlwsRIzKwsnuKu6/Yca9R4OM+3F/iBgd/f9RHIJ+300VjdQkhikiaQS5ItlUc8UPpz7mtAJ4heJI5JYB5sjFd1bSQKA4rub7fTWb4raAeZ0c7d7J2N9gJW7tLPjTLMPJRKIO09h7VfI476UZ2BK7Y+XDmOsGKo3Q0Q0hjJZ1C3TGRaQA3XcXphkYb4qS3KrvNwqH3BPNg+/NaU+KfBfn40UxOyTFRnaBE3lud1AbgVc7fzc/Y1o1H67pfiQ3su7ibR4XzdeMb+2oOob8FIbvmNw69/Ztov6/Bsa71ljf2u5BUbenM4/vI7lT9iIj/7vXNOGl/p7rLlVk2eiWCw3USEsbjQvgd/bUo/jyd4t0UKqQRbAmUBSDV0BySK+NdYKpNOcjIIhKlTXs22+xPIqhfzftojPzRkL5uM7Q+SC7rRWwezUvDH0kUfnWMahdcFKPrOeJaY+5W0fibN/EwJ+GqORVLeknv+Y7uy13o6Y+JepzOViwpFaRSfMRWXeB7d/wCvv20olfI6g6vju0QjIUqXqj33ELw9j2Pb99MP+XsfAnbMZ5DuLUlCrbk8/wCF6JMtk45q9MVK3cZJnf8AZUfkSPEm+lkr1gHi65514OQjLSDt3NHShf7R8YlV2vbGiCB6fvz2+2nc2B5a/wAIE7u/vxrJ46jrDqlK4IvuekflbHY1KIDaoI5StWRdt3QqqHtorEi2qBd/XQCyqFAA3XW69NB20T9ODHvLwBIAxOTnp+yXqSLKJ/tN8Q5OKsXkERxtuLzEA7SNuxaPs1nn6V76nOjYjf8AGociRJIzOC1GrLGPn3/J6TV82Bxp90vrHUHjyvxRjxSFAieQAKrkngG/UoFc/wDoE9VyJ8XCimqObJoK+QEDbVIJLcVY7D2HN69K0wNMCfHmgJb4e6lGmTlSywpEwjLPLGSdm5vylbI3E+wokg8aXeGuuf8ADIWd5Gylmb0hCePLH8Vm3n0sd6+n6d/fT7rHiAnp0f4mDe87bCqt5d0Sd4JBI4WwOeaHbnSDxlkxY2EkMcKtHMhmLyH1bjQJFCtwFA17EaI0arEZ/HVRay9YkMkubNhXsCsjEMgXkeWzHswAINjtWk3XevzTOrQ46quSpjYopbzDvp9rexsD6/fTGLp/UDDDDi5SlgWdoxL6kVgnlgkg2AdxrsNwFGtW3iHrMmNHEgVSXUhm7CwBdV2JskfbVKlVtO8e5RaVJ1V4Y3JQU8cfSMV5o1aeRiqkuwH0ALBaAFn299KPFWCuXDDntIYQ0YQps8wm2sbDa88nk8VR4rTTw48WMxx5GLGbadpX0rY4Bs9z/pqcyOuA5WXjZ0xkiB/hIgAIbdaBDQpgDXJrVKLy86t91biKPZOjI2OJX0zpPUUnhWSNiykcE9+ODf1sc6VeJJELIjFh8kV2Y0e/2v6a38IPCcVBjhggLCm/MGv1X9b5/fQ+bPMHdygZEBolQQPqK57d9J8SIlqQ4g9yOfSUtx4pf4zY7kdgRtO73Iam4v2vTBsWSKESIh85lG/3rj4+p76V/gFlgjmjYQlm5tyq2DwRzz24H11Y5KMY2CmmI4P10vTZIPz0S1CnIOcW8+S8NjiWHZKoO9adfuORqGixpZ4ZcOAHC8uX0MXa5OTYvhiapvSTwQNVfhxyEZHcMyubG7cVHsCdZ9b8KRZM0Mzlt8BDKLFEhgy3x7MoPFdtP0alr/CnmO1NBSqTq8eVJJ0x9+9YvVLx6ioXdx8Gx3786VYvitnwZ1wY2EmIAod9p9Nncw9gaUnafprbzuqxU3kxSSPLtLBRYQVwSK9JN0SeK7c6NzsabIyMjDaARYsiWZkABLcU19ib4oj250eALbePqrrDpqmTEiyJWWPKkX/qL6hV8EgcA7av41QZE+QJIVRVkjK+t/r8/T50k8OeHkiAx42LxJuPq4ssSSaHy3xrCHo2XkRpFmZKQzLJuRY+7IAOaDA8G6PNe+k2RUc4zAldo8U9/wBQBAsJ+ei2x+mlpl/HyAPuHlLuHqo9qHtdaw6YmOzZ8+NOyS7Ht5ANqGj6/qAR79q0R1HqOLNmuHhkebEQupH6tlNVDubIq/fSzJ6nPlYolxseKGOSR1yNxUqwFercQtpRIJq7BA01Tp6R4o1au6qZdtsMBJMGfMdAw6vEoN8M9kckdyP31zTIdBAvysON0s7W2GSxfB37+b/p29tc0zbp7JeCiOvY+2GNpnU5A4C7h6kLdiB3r5Fa480qRI+NjBfNvfSlro+kUeynk6V9R8HRsvnxZSHYBY2gWw5UKd/pv99O3kypwkpcQqrUbJQHsd1Hv8Ufj668+Bf591m31YMxtf3VXg4yooCoqXyVUAC/ftqdm6HkSZZ81t0BJNFuNvsAvyDXOqmNgRY5B1N9R8Mn8V+K83aikO1glhQ5AP8AdNf1OmKzZAtN16HgnhhIkC3Kb9ORSXxTg4ceTGoWQbQBJ5ZAFE+98k/Ne2m+Z1vJhzgrDbiihZHp2kd93zftoePExuoZYlSRl2bS6MtbgDwQb4+vB1Q9bnxsjGlVpV2ryWUglSO3GgNaYc4EZt1haVSqB2dN4LjEOkG07jryRcKq6b4GBDe4PcaMkZhGTahgp5PYGvf6Xr5x4W8StjMIz/8Ajb2G8qRyeb+/01b9c6cudhyRK9LMlBhyPpx7j6a7wrac6mW6beiz+N4V/Dvg3Gx+b9F8y6rjZD4Mh6jMzBpVOOUCS24Vt9UyDZXIth21U9HiyPJxDgufwoiUAMossDR3i+Af+08V76mfDMKR4mdiOvnyIzSKlFU9NIxWjusEEngf4nVl/Z31NpcJgyKiRMY4ygIDKFHqA9qJK/dda9Z3ZsLox6YWeE9zgklpLGHW+ARfP76h/GHRMkTjOj2SQwLawsCQtAg0g4NXusfH01aw2yADmjrTfz6TwvcD+uvJcL+q1abtbiSw4EDfMHeAmHUxhfOv7MZIJMjzzkKZ5PMfyQtAFmtiGvkEAHb7X76e/wDGciF3lYrLEWKj1DaOfT2uuNMV8K4i5EmaQysVYMCfSLFM1fJH10Bs8qAth/xQzU+4A0AOAV4+e+vQvrtrxUYbJng2gSHCZgXx67Fd9S6sofHyBjhpHHezXHFDjk88HU/1/D25Uks2MshlLivVHtC0Q4kAYFiPav8ADVWy5E7+mRRAyFSUIpbQg899wJ1JZfhuXEx2IEEuM7LflqX2lQQZK7CxSk81xd1pnhYkkn8e6HxRENby6k+XSF9D8PY0IxY/IBWN13D59XJJPuee+lWFhBRNDHJcrAGwCoIXirvuebI+dN/DeS0mLE7KEJQcAUK9uPbjmtL8+QQZICRi5aDE3yCTur2FDk/fSfEDvSVk8QBZx+SgRgJNibZpU3RsRd79t9geeTWqvEQCNQDYCgA/PHfUp+AxsZyrzMfMC7aH5FBoEkWO5qz9dPMDNRWGOoI2r6Sa5A4Oh0zpMGPVCoHQYdANhmT0S3oTouXMo3WRwSR2B5FAccn3vTnrOV5cLkOsbEEKzGhuPbSzoDSnInMke3t6tm0k88A/qFVzrPxv0xZok3Ps2td1fHvxrrTppk/wrMdookjr03XfhB8o+Z+IJKceWWKkn55XitN+q5OyJje09h99ddFwFhgjjU7gq9/n66A8S5RG1dm4Hni7P0BHY/XnVndymrmadG5W3h7FpC5q2PDA3a+3P3vXWZ4Xhkykyju82Ndoo8cXRI+m4/z0yxccIgVewFDWuiU5Y2AjU2aGBqj4ek5+PFIVkSaZ5B6iOQlfWu5/TdAdr0e/hp5ZneaUtFIgBiBYAGh25qgRuBq+fpo/P69HHfO8i7CkEiu986B6Tly+aPMkXbItqCws2eNo71WuniO9Ayqms0O0i/4TfC6akUaxoKVe387P9TeuaJ1zVplGXzDxT0BLiiRSAzWGPqA/TtC+/BJ7jTWXw+5qJ3byY1G1rW+FoUCO/fvY7aaSdWhDiJpFDtwFvm/j76k/EKnpuLtX+IJXAsjaFCi+RzZP7dvppJ7AJIwkKlJrSXDCqPDHWklTYF2BKUbmu+P2545HPcaoCgIIIsHgjUG0mMGxFkd0kMYYWBt/vAMfbn49tOek+LQV3TV6j6SvINfmP2FjvzojKsd16vSr6bPTbE8MQRrIqJt8wUxBN18A+w0t6X4DjiEoZy4kXaONtAcj3Nn68fbXfizxmcN0RYvMJUu1ttpQa+DZ166717JAhONDuEihrIJ716eOBwe51HNpTjH5T/8AyL2agHnadz0XH8BwmARBnFPv38XdV8V204hiTFx6FlIkJ+pCiz++tOo9RWCF5nB2opZgOTx3rXyPrfiv8Vlw5cAljELIjhthaiSxCU9U6qQ10BQ76ao8MHHuhXqcTVqCHuJEz5pt/wA4DzTlYuOFVTGuT6Nz07GzuX2Cix8nTnEiGdmJmRS7Y4DtbcWDdrZChACg2CTZvg+2g8qaWVovwkIGLkVuQRAAkmpQ7L+UgD81/FX20t8OVlLl4MIWNN7Mzm3IKuFKyWRdha9qr302WjSTj3tvKAvosU9NxXlnsR2I+b16eGhac3oHofRkxcVYd28AsbArkkk0LNDn50c8YCijx9deJ4qm1rnsa4OAEgyA4SdtoTAO6zEANq/ZhTD5vSiDp0iTPAI6xnBs/Qjvu+fatUTYwJBJ7f10nWCaTKf+IphAK0pFqSP6H660/wBP4d9BpYRabX2RqVSzrjG/Pp1WGL0eCXEnx4pSRJas/uCRQ444ofvzpZ4bkh6RswZpzJJK28EIQq7iFUdzQJF3fck8aMyPD+M8oiik8uRTZA5/z4I9vi9cHQzM5OQsZyI1PkOeSOSVJHwrURfvrWpvjuux0U4imHTUDiTmCIP8pe2ZN06WTIyzuiYlRsO5pCSSlKaogX3NVqlxc6PPxS0TEK9j1LyCDyCv3Faj4Y//AIsuN1JhNMtyRxGS5DtUnhhyLINe9X9tG/2VeIGyIWjEUaRRgbWjYkWSSVN3bfqu/fnTFVmppJ29ISBEiCiF6ZA0iY8iMzJu9anaDXqK1d7edevDXikTTSeZEkZVLLjuoHcNfx8/TT3rPTSys0QAlNDcOCR7jd7aTRZ8SwyY824yeUxkZR+baLNN7kfJ1mxoMfPBIaDSfGB4Z5DxW/hHp5DyyiRHRzQ2EmyDyzX2bmtGeKIWaMBU3i7Iqz9B+/zoP+z+SM4zeXv/AOodxerJpfjiqrXrxfPWxQxU8n6AcDcSDfH766YFJWsOGn57qhgFKOK4HHxpB1DBQ5aN5yq9qdpWya/SGsVY9ue51QRflFm+O/zqX6lkQfjkVlbdvTkPQ3cbfT7jsL/pq9WIE8wjV40ieYVUNKus9QYUkTAye6ii1V8E6OzcxYkLt2Hx/ID+epbKRZWE0DsH8y2QgWG2/Hf3Hv765WfAgfyucRU0tgZ946IhcBIUWWZC8hBAQ7aBPJ0Dn9SgkaOba5DBXK8D8rUPvyOw4P787t1SaWZYJEjc2u+Or4P5mv2I+P8AXRPXureTPFGsKMeClrySSQQnHFAAk/Xtxpfu6TGPDdKd0tOmwEZF5VIrWAfnXNdjXNPrUXz7qvg5S/4iPcWQ7xHfDNd389+a156R4zAZos4BGLgJcZAI+TYoC/fVPk5Hlxu4UsVUmh70LrUr0TDi6t/Hni2PGQp2NauO4HI9uxr50At0u7volXt0PGjJ22Kssvo0MpDSRqzAEAkcgHvrDB6RjY+yDaCXZnXf6uVAs2fcCtNV0q6z1mg8MDKckLar7/6XWru0tuQnGUBUdYX5o/qGDBIU85EYg+neB3+l6LSQdgRY9h7ag8zC/EiI5Mu3JhVmMS0WYXuFc8Nx9dFeBoVmlmyhuVmJBW7HPJ9VC/5caGKsuiMp93BNZTc/VcdLTNr7g80T/aJ1rKxoFfGjEgJIkJXftWvdfg82fbU3Nl4AwxIuFEsxZVKH0hWdSb3LfFKa+vHGqvxn4VfM8kpIqGJi1Ou5TdckWORXH0ZvnUO0j9Jz2XJo4U+4hdu8NtCi9vJBFj6c60qenT1WcmmT0TJzVw3g240KKOA5Gxg3JUcbgR2J9vudXbTeogrSn3H+Oo1PHnnZqYgjXY7lVKk7lAUsrkdtpAHHFWNWqofykeke+sP9UPElwpgaW7HMzMh3Tqis05Xj0rS1YPN67baTVdteklBBoflHGgs3qUSFPOkWNmNKCaLfYffjWV2ZcAyjDpiAG2gZE+NwrTzWz5aKQ7uIxe31ECz7AXpZDJBh5HljeXlrnihZ4H8/vqTfPTrc5WI+S0Sso81N+9WItgARtYEflN3Y5Fa76H1DIhyjjZ7GvLKpIVFjnajKwFgHnvr0lDguyp/VLsm322XadUAkOmD8CtJem48E5yHfaW9ieLPetKOm9SjyM0sybSn5Tu70aFiu5vitY42LBKHxVlkklhLkGqsjhlF2Kuh99Kelxy5UcSzOuLLA+xBNDw+4U4CMy7iBQDi/zEc6I2iTmwTJrMaw3LnYnED5sifFPWcODqkRdZjJabypGwHshIPJIsGlr9+2t+lZ2SnVXjychVVi2yPcKZT/ANMBe4b3s9699McxOnHqKJIgfKpdpIJAKgsovtuoE6nMPrmHJkLmzwzxO+SkEan1Kz0NjVtBse4BIBHuRwyLi4OPkLOX1DSbqvTFQSTxRgzFaur+9D5r+emxmUMFJG49hfP8te9JkAhVc0OEJD4Un2wIkgWORixCUFJFmjt+a168VS7Y1byhIAb5UtX8uRfzpZ4iggx8yLKmkYfCBb5Aq79gAe1apc1WkhPltRYek/f/AFHvody0t5JcAljqe481rizb0VqrcAa+L0hyeqyDNVPIBWwobYSaI/Nv7AD40d4dimSMrObbcdvq3emhXPvzf9NC+LVyditjmgL3eoL8bTZ4ofGuuJLZVnlxph1/DdbeKc4xxAeWHDna26yAKvmufbU5HkwFTMqlGTY7RVVtdKd5/Tffg6adY6hmJHD5ah2Kesqu4FuKHfgHnnSPrXUFR1ggJWeTiVV55I4QM3FWe2l6t3T+PslOIMunYdPSOaa+FsMTSNksSNjuoXgqCeWIb9Q5rsKIPetE9Ox5pMsyiYNEGP5X3AgjhdvYV3v/AF0B1nrjQQR4sqLvkhHmbTt/N6SEG0gm/bt2+dPfDnQBjBiXLtJRJrbwBwKs6sxokNG1ztdXpNBIYNrna6ca5rmuabWipHxLHM0FQMVcsOxAJHwCff8A86ZdCikWBFloyAeqvn9uL1Hf2gMheBX3CgzEgA7QSPVX94Vx8c6u4hQA/wAdBaZeUBpmq7oveZKyxuYxucKdoPufbULNk5Efl5Rxd0zMVJpuwAo7B2Jsi/p9dNvFkMcs0EZmMbg2BtJHJAB7imsUD9TpX0vomYon8nKV23AGmsnnkm7Cn/ftpeq4udA25QvRcGxlOnqcRfmHC2MjZeZ1D9TO1GjmZeDYIDlOGquw7d9VfhFnETLJKsjqxvaQdv0J+96W9T6vkY6QERrM5Uh3As2K9Nr2vWnTmhxcwwpG4aUA2TYHc0B8d+dRkMfPXwzjxUrl1WlpjAtg/TnNwL4T/reI8uPLHE+x3QqrfBI1AZPg+GPDQdVmNrKfKKuzMoYDdGGILMCV3H4ofGvpl6VeIvDUObGqTBqVtylTRBqu4+hrWkx+m2yw1IdR6TnPlocNkXFeARpIKIVdvf8AvXdcj/LSbP8AB+emGDPNYhl3IvmM1A1Tbqu1bkD2s/TVh4t6Fl/hYYenP5flkAjdtJUDj1EHseT86bZvS5Z8IwO4WV4wrOBY3VzxY40VtXTGPyop7pmVly5UciMHx1pXa9o/L6yV77yeee3H1v1m4GJ1abdHO1ooV1UfmTcSKJHayRuHzrfwL4TnxDP57oyybQqrdUt2TY97Ar6aZdL8OYuFIzx+hpAFAZ+KHsoP1/y1HOYwnRaMR+VD1Sjwt4vx8iedYcXy5ApYEBQZAPmuxv2PzpRLlpmxz5eXikHEI2UzxhqNlW+Qp7miPUeO+ryODHhkO0RxySmzVBm/zPOjgQdDFRoNh7rll82xuntnpHn4Mf4eV2cSU9buRTBqorY+Bd/TVX1PwgmTLBNKzeZCADtra1EHkEGhfxXfT8DWGbmpEhdzSjudR1U7WhdsBdZnpEPnef5a+bVb65rRTEdz7c86R9Q6+XxXlxfWykA8E7e1kr34ButKU6LJnRq8p2nlSwBBKg91XtTdiD9e+lnVNhdAdWgwwSVvmdNifKXJGTGRdotjlgKrdu7XXFe/10nxPG88CzNPUjbgqpYBDc7rq6UV9dN4f7P0Dby/qvnagUVVVRJ5+t60/wCRkCyANutWEYZR6b+vv9D7fXQNNSZAjzSmitMtbHmg/E/VMebCgyJYWfcRtTcVq+SCwHI4+OeNU/ROorPBHIgKqw4B9q4rSDL6W8OBKrxibb6lRzv2gAe/fjk1rXwX4j83GUyhIvXsj/SHAAIKg/U1x8aK03vuj03Q8arEjkivEnh58hkaOQIydrF1zdgg8HQvXDFnQvjrNtdKYkjg7Tz8WOPbVRpHk+H0i8yaBP4xUhRZI570pNa65sXG+Vd9OCSBnP8ACj+nZEr40cOBKzmEt5n6D6uUIu/QOePtphndLxseRJciQrlOu708qHqvM2gdgefjjS4+HpXw5F2Jit5ostSeYtcA88UT/TWHQ8D8TlDFykZmx0IMgY2QGtVb5U2aPBoaD5JMTa2cTj0Vb4S8OyQlmnZXuttW3Pu9nsTft8af5+fHBGZJWCIvcnW6rQAHYa+f+IOsnMyT090CKzEI/JIZQWDEWAQaPH1HOjGKbYTpLaDAB8KsMbxBjyKHWVCp7eoDXNIML+zfGRFV9zsO7XV/sO2uakv5LmutyCG61nSLkwqIRIvyVJ5Jo0f00OedU6nSHxLgvLENj7drbmslbAB9x8d/20b0DPWWFSr7yoAYkEG65sHnUbZ5BV2mKhB3QXjCTyxFKsaMwarb2+AOR7/y0kOCcLI8iONnTJUKTfKgnkLQ9ruzqu6x0mPIQCQH08jb37f56mujYH4iWTKR2hCgrR5KnZQ9V9h3qu+lajSKnj8K9DwlVvYkE2AM9f8AH3RiSJ0tPIBZ3ltg20BV/SOL+a7aNwDNBjytmtdcKwosARRogfPbSTomfFDiv58/nEvSEAsUJU0Ru59if20U0TY/TyfOWQSsCu4HkHuAGJ5NXquqBIwBjl480SpTk6XZLgCYPe8LWgZ5rfpkk0MMP4Y+dG7ncWFV2FUTx7/POnn/ADGgmkiZWXy13FvagLOpbqhSRMbHZdnpD71oqLBvj3+98a16RG6NeO34iKRtsm4cj/7Wfg9/pqrarmnS3HrtyyqVKDHtL3Zv033OJgG1lTnxJAI1kLUrGhwbv7aaBrF6CfosJQIY12qbA+uudU6gkSAMSN3pG0We3+WnmlwkvhY1V1Jols+fsg/E/iMYcavs37m2gXQ7X3o/4aVdX6IeopDMhChkohwTQJu1r3/x41riNHCpGTIjpJt2rtJUd/Ubuif8vfTR+vxJKsVEWdimvTf93VJDvrPks4ubU/7DYxbqsuo+F0mkVyxBG2+3O02Oe40vPheRAx8xa+OUBr3Y2ef/AD86Kj8SOcnyhGCKftdrt7FvYBvbS7GlyM4TQTDYlAhwhFN/do/m1VzabsC91V4ovNhczzyjcDLmSSNLMiV6pO60B33fN8a8FpcqSXHnj/gsLSRO3fj1diffWHS8BIUbD3szOx9e0AbqBoLZ44/x1QdF6UMeIRhi3JJJ+SbPHsNdpgm23yy7Ra51ptvefJZdC6AmKrBSSXNk0B7UKA4Guuv9cGMitt3Fm2gXtHa+TRrtrHqmZ5wMePKpkQ2yBqJA7i/bXvDi8uArkMsjLbkH1UByO/Jr50SY7rbdUaYGinYc9kuyOp5bzQmJNsLKrGxd2fUCfah2/bQb9WzUyplYoAVbyUYqNx/RXv8Az9+NMcjqj5UQOIxBVhvFgGq455HxobrsUMXlS5Tvv9IKoLDFObPF0PpoZJyD+yA4k95rjsZwEH1PxdlYeNCZ41MsjNyewA/KDX6iD8+2mPVvDIz1glYmJwvIrdw1EjmqPwf6ax6JjZbZbSO4fGa2XkEUeUoexGqLqXVEgTc/zVDkkntq4Eg6sIjWhzT2h7vXpup3p/iWZJphkqI4Yr9W0igDSer9W4fGqTA6lHPGJI2DKff/AC1LeIfFkTxonlGRJls22w/m2kLwbYEduPb50szZ1V0xMR5Q5kZid20MdvI3D4Cj2rjVe00nMqgr6DAMj3vhVXifw+MyMJv2FSSDt3DkVyLHz8jSvo3ieGCVMElyy1GJWApmHt3sfHOuSdeyIp4omQSKQgZlBJJPDtY49PuP9dBx9QxpzNP5QhnRCVlYAkE2qtQ9wfbvrpc2ZGVYvaXS2x6q6Da+e5/WsU9S86RHVoQUBBB3MLHK1fZiAb+/tozwl1GSHHeTMyEdC/oYtdfIJIvv7aZ9QOFJE08gidK5cAE/Hcc39NR8vaIPqrVCarAWkDe6LxfEMEiBg4F+zcEe3I1zSTHPTSoI8oD/ALuD+4POuaoKjuYVBVqc2puyhgQRYIojSf8AE/hZkhiitJDZPN2TXB+g5502Rta9wR7HTDmzcZTT26rjKIhmDCwQR9Deget9Lkm2eVJ5e0ncOaa6713r4PHOkHWIJsLFb8IGdmYX6bKiu4A7nsL0d0Nsx/JeY7Rt9a9vnuPk8aE46hpcPRSnxLqbgYv6hK2nigx3/EYdBpQoXkWaJ7n2AvkcG9aZnV1y2ixVh2xsoaMgkEcHntW0dj99WWRjJIu2RQyn2IsaD611cYsSlUB52qL2gUL71xwNDdR0tubeC1XfqNNg7RzTIk/UYHIqc6f4azJFRZG8tYjtCn3H6jx3+Ofk6s8DpscCkRqFBNnSlOvytlJGI6jZQeQbFrd32q/TWg8fAzJ4po5zt3bSu6qJs7lFfp7d9SmGM+kEn9khxH6k+vYDnYCBOU2674njxNm8Md9/lF0BVk/TkaD8Q51yRJ5QkVqYH1WbNUpHbjk3862wfCifh44pwJTHddwBZuh9BwP209C6MWucLpTTUqA6rTH8qayIsWbJ8rc25SLQD0EqLAJruB7A6arj47OZR5ZZDywIO01zfwa16PRYvMMm31Hub9yKuvmtK+jeDlgEgL7hInl0F2+nnvRNnnvx9tVDSDgKoY5rvpFzn7JgOvwsheNxIAaO0++sM7B/FLG6sVFe92PqPrrz0LwpFjK6gmTzCL312HYUBXFnTpVA4GraS76sK4Y6oIqY5LNMVQ27aN1Vurk/vofrPUDBC8gUuVF7R/vto7Szr3THnj2o+0gg+9H6GudWdIaYRHyGHSLqJxqihkzYFIkL7aJDKN1FivALd696N/GmXTsX+LFl5MoiaTvGy0WIG3vfCkEHbXHzptleGGkhiRpbeO/UV3A334J9vY3ozP8AD0cyoGLWi7bB5I4sH71oApu5f2kG8O8bYg+e6Ah6xGsr40MYjY7grAAAuF9wP251j0zoEs0bJnAuAwKEn1A16uVrj/zqkTEQEMFG4Ct1C6+L7610UM/yTYok/WfLZJer9XXDSNVSxRCi9oAUfNHn6amcDHg8yWSRmkBQsFKbbo7uW3csO3t76bZXRpYGmyOJiqsUjoksbsX/APX2r+mkEPiSdYGyDiDzDJsMmxh6SLJK/fi+2gukmXeiUqklwL7AbRP2TeDxUgx2KwIphcKo3WosWDu2ij9Ptzzpf1bq8XlCT8OFmyIzuYNRAb02prufb9taz9dy2ggaHH2o27cFS+QfSdp7KRz/AJ++i8jpuVJkxTMyqgVSVu9p/WAKo7u1+37aneIgdNlXvuEAzjb3SLMEvSYAYf4hlbdIxSggAAA2gmib7k+320bH4kxXSOLIRYpclVLKFI5Y0pJqwSeRfOjcTw4Uy3yGk3XuoVyd3977e2i83pkMkiyPGrOn5WI5Hx/LRmsMJinTcB05FBdV8JRS43kKdpDb1cjcd3ayLF8ce2l/TfBsWIkj5EqyR7KNR7P3NM1n4+NBHxVkjPETKojMmyq5ojhr/kdKsRZXzJcXJkdlkDD8x7j1Iyg8dh20NxZNh0VXdnIIbcWVFj4/SmUHeOf7zsD+4OualZvBMoYjYWr3Uij9RZ1zS+r/AE9kCf8Az9l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2" name="Picture 8" descr="http://fotory.net/images/basic/146/3713f4a1652ffb8_sho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688" y="467544"/>
            <a:ext cx="2705100" cy="1905000"/>
          </a:xfrm>
          <a:prstGeom prst="rect">
            <a:avLst/>
          </a:prstGeom>
          <a:noFill/>
        </p:spPr>
      </p:pic>
      <p:pic>
        <p:nvPicPr>
          <p:cNvPr id="36874" name="Picture 10" descr="https://encrypted-tbn2.gstatic.com/images?q=tbn:ANd9GcRDE0mdaLvntPFMUFgArTRObSBmdMNh7968kaIQWAqiuZlk5VN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1048" y="467544"/>
            <a:ext cx="2533650" cy="1800225"/>
          </a:xfrm>
          <a:prstGeom prst="rect">
            <a:avLst/>
          </a:prstGeom>
          <a:noFill/>
        </p:spPr>
      </p:pic>
      <p:pic>
        <p:nvPicPr>
          <p:cNvPr id="36876" name="Picture 12" descr="http://stranamasterov.ru/img4/i2013/05/10/dsc_0204_izmenen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8840" y="2411760"/>
            <a:ext cx="3082372" cy="23829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lutka63.ru/wp-content/uploads/2013/04/ffea6043eec75bbb3f675eee317788ac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8760" y="4644008"/>
            <a:ext cx="4286250" cy="35718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48680" y="1187624"/>
            <a:ext cx="58326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/>
              <a:t>Материалы: </a:t>
            </a:r>
            <a:r>
              <a:rPr lang="ru-RU" b="1" i="1" dirty="0"/>
              <a:t>бумага, гуашь, листья разных деревьев (желательно опавшие), кисти.</a:t>
            </a:r>
          </a:p>
          <a:p>
            <a:r>
              <a:rPr lang="ru-RU" b="1" i="1" u="sng" dirty="0"/>
              <a:t>Способ получения изображения: </a:t>
            </a:r>
            <a:r>
              <a:rPr lang="ru-RU" b="1" i="1" dirty="0"/>
              <a:t>ребенок покрывает листок дерева красками разных цветов, затем прикладывает его окрашенной стороной к бумаге для получения отпечатка. Каждый раз берется новый листок. Черешки у листьев можно дорисовать кистью.</a:t>
            </a:r>
          </a:p>
          <a:p>
            <a:br>
              <a:rPr lang="ru-RU" b="1" dirty="0"/>
            </a:b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44824" y="395536"/>
            <a:ext cx="3129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/>
              <a:t>Отпечатки листьев.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creativetherapy.ru/wp-content/uploads/2012/09/2_melted-crayon-art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56" y="1043608"/>
            <a:ext cx="3810000" cy="25431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68760" y="32352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/>
              <a:t>Рисование восковыми мелками.</a:t>
            </a:r>
          </a:p>
        </p:txBody>
      </p:sp>
      <p:pic>
        <p:nvPicPr>
          <p:cNvPr id="15364" name="Picture 4" descr="http://cs323731.vk.me/v323731431/903e/mmL-op6Oi_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1088" y="1619672"/>
            <a:ext cx="2372024" cy="3593976"/>
          </a:xfrm>
          <a:prstGeom prst="rect">
            <a:avLst/>
          </a:prstGeom>
          <a:noFill/>
        </p:spPr>
      </p:pic>
      <p:sp>
        <p:nvSpPr>
          <p:cNvPr id="15366" name="AutoShape 6" descr="data:image/jpeg;base64,/9j/4AAQSkZJRgABAQAAAQABAAD/2wCEAAkGBxQTEhQUExQWFhUXGB8bFxgYGBwdHBoZIBoeHBwdGBoYHCggGBwlHB0cIjEhJSkrLi4uFyAzODMsNygtLisBCgoKDg0OGxAQGywlICY0MiwsLCwsLCwsLCwsMi0sLCwsLCwsLCwsLCwvLywsLCwsLCwsLCwsLCwsLCwsLCwsLP/AABEIAMIBAwMBIgACEQEDEQH/xAAbAAACAwEBAQAAAAAAAAAAAAAEBQADBgIHAf/EAE0QAAEDAgIECQULCQgDAQAAAAECAxEABBIhBTFBUQYTImFxgZGhsRQjMsHRByRCUmJyc5KisrMlMzRjgqPC4fA1Q1NkdIOT0hXD8UT/xAAaAQADAQEBAQAAAAAAAAAAAAACAwQBBQAG/8QANREAAgECAgkCBAYBBQAAAAAAAAECAxEhMQQSIkFRcYGx8GHBEyMyoQUzQpHR4YJicrLS8f/aAAwDAQACEQMRAD8A8nCc4rT6H0egWylqSlSuOCQSNhQTHaKVCwcOoDtFOdFJItlAn++H3DT6+ELofoEVKvFMIYSzABYbMHMmZI3GD4Z0U2LaTitWiNwU4CDszx0EygGZMZZZazu5umpNQ/EnxPpXodB5wX7DBlFpIxWjcbYW4MuaV0Xo7Rtg4pGNlKJKwpIWuMITiCpxSmNW459SVuTkNuVOb1bYbYCBMF1KlH4R5OYjWnPKs+LNK92Iq6FQwSjmN0cGNHqcQhDClY2+MCg4uMMwNa99XXHAuyGEIYKuVCvOr5Igkn0uqs6m4WIJJyRxYHyc1Dx8KcODChqBBW0VLgmTiVkVGc5A1HnpUtLmk3dk0/w2MWjq34JWKuLJZKcaMRPGry1ZCTnVjPAmyISS2sYpiHFbJjXzVbYOFaEzlgQEzsgTHbkKYW4JSQch5wg7uQAe81LHT6znqp8vsIqaJCPnMzrXBewKZUh0KnJKXJy60101wJs5Sk8bylKEhYyiI+Ac86aWzIKcYnJOfziojsgVzeqMNhOwKVP7R78qXH8R0hPGW6/PEKei0cbIUp4E2alJALwHKxHGk5CdXI6DQ44H2a+KwLflxzBhUtsGIkqybPNlzxT7RhJft88+V4RSvRTAcdQiSDmZ3AIVn9bD2VVo2mV5K7lmc2tTiskDJ4DWquJUlx/C44pBxFEggKiORBkpjrqL4E2cKPHvSkkAcjPXB9HbHVV+l2YRZgGJZB5gSoqJy51d1FuMqThKpGJIUNWYO2rlpFS+ZHOVtwA/wHtWw3idd85l6KThMA7CJ1jfXbPucML9C7OtQjAJ5JhUDEJAO3nFMrwq4lK1SQ0sJ5wFewjvrPNXLiFIUhZBSZHXrid9U051Jq9wZVYxtdFb3AZpKyldyUAOFGNTYjJAWCeXlMxVJ4HsBWEXZJxEE8QYAkDEfOZCTro1t4lLpVyjEyRqKlpxK6Tq66v0eoKclwqKYKlgZlYGZSenn3U+Lljdi3VysgS49z3C4GzcpkpKpLRAgc+PXkeyh08BJ/8A0oT85CvUTWiv9JLdDbionCchqA4xQHcAOqghcnCVE5iY8KJa+riwZVlrWigJXuauBWHyhjFHo8qeyKi/czuNjjJ61D+CmFppNQdQ5izkSTmI9GT1A0Va6QX79dSYBCSRrIKlwIJ3DF2jdSJSqLeWwipZozb3AF5spxu26ZOUuEExrgFGddL4FPrhTa2FJkAEObd2rXzVZfXylFOZySBmZqN36wlKQohIVjgbF7+c0LnPMqpaOp7KA7ngVcJBUot4UmCeMTAO7M6+ahLngo+jMhGwg8a3mDqgYq1rDy12lzJ1OIWctZUTOrnAPVQQelGeuRBOwAEADmg9wofjSXArh+HRk2m8v6ER4G3h/ugTryW2ctmQVqqo8DLwf3Cu1P8A2rY3zhbWQFQUpSkFBI1IA9VMNF6WVC+NViSEZAxJ2RO2ZoPjy4Az/Dmo66Z50ng3cZS0QJzVIIE7yDWxsNHt26QgRJ1k6yagYSWVLmCFgBO8a+vX3Go/bOLcd2qRJVnsB2DdQTm5ZhR0KEW8QiK+1KlJJTyxLx3mn+ijNso6vPAdrZ9lZ0IzrUaIbJs1ADPjx+Es+E9ldDSPoB0B2rxLUMEJC9hJT1gA59R7jXAEqAGsmPVRHHgsNoHpBalK6wkDwNCFUKFc4+rTeriF2bZBColAUEqPzp74mmN1bYUMpnNPHTz4Vx/DU0TblaWEkcnynM/OSggEa8wDnsrnSVxicIiMKnJ6VOrPhQTwixCm5VEuH9kX+ZTAMhSlE7Ak4UiTszSad6UagtCP7lA6Mv5UHZJmyuFHZgSP+TF/FTXTIxlpQ/wQo9E/zqWtH5b6ASqfMS4N9ky3QrXmFH5QnoH/ANo9lAwwNRbcPekUNoC5wISkpyUsieyrGXIA+jc8T7KnhqpqV91n+/8AZDW1nKXM+aMtTxQPx1gdQnPtmgWm5fwzkgq2TkJJHXn205YOBlreCCRt5ROvtpcB5x6JyVrHPiGvrOVBVhCOr6LHv3uLdR2lfzcTRTkFspEk8mY2E59W3qpBwauYuI+M2pM7uSVeKe+mKtIpQkSkkltWHmUlsCf631l7d8pJI1wQP2kkeun6FFqF/VnM0ipaVh7plkxabSbdAjozPce6i75XKSmZKW0D7CfWTVel7tPGWykGU8RhGeqUqQZjbnn0VHVlaiTGf8hXQjmRVbY2PlxcHydxsjkqIk5yCDIz6qu0Do5BZQtSQpTj6UZ5gICgSCOfCZ5orrTLBatnQYPnEpJHzZynp7qu0PdhLNgMQGJxRI26nEif2iBPRVULqOAUI2ltcPcSNNpNvcrAgl1ASNw5So/rcKZ2bLS13DbQlJZ5DkGRhAmZzhStfQKrcRgZeSgar6EDoBgc+qqdAv8AFOLxggFCkKJHomJAO4ynVVUVeLa8yFSerOKfmYFcrUEoCgPQTEbinEJ586FcVyVf1rNHaTGTf0LZ/dpoJaJSn5So6pEevsqj9KJ1Hbt6lKXwk5pkYfEH+uqjLK58xcgDWhE9AcTB+1XGibMOrcScgltah0pGXeRV/BW141dwjUFMKHXKY7xPVU02jrxM8oSTT/SGiEs2rJUCHnFSQSckQco+rO2TSy1KUIbciV8bOerCkAgEc6vCnt8XLlFmFEFxZcAJyEYgATA1QN2ykSeJboys0zrRg94XR+UP4fbVbDYU6gKgcpKYI2YYBjbqHbR1jblFhdBWsLUD0pwjxr6zanyq2JzC0JV2N+1NKky2NRXn17IVG3Wp3iz6ZUQZ37SaJS6cTpXE4FAxqkFI2c4oy6uUt35UoZZTzSgZ0t0paltQghSVcpJG0H10G8oU9eye9f8Apc4lvydJBOLGZy5hI7I76a2QHH3XR3bfVWeuGsOJJUYSTlzjKtDooSq6X0DuM+qtkS6QrRb8zQHxX9TUq6pQHOPH11seCLvvfPV5RnO4MLPjWIberZcGnALNatz5H1rdafXVteV4AaIvmo4LZCUHYoGD0Eg+HeKoXrHXRlzcEtsoEwhJkfKKiSeyB1UI42oQogwoGDsMGDFQH1d3bE2aSlm2aWdeO3V1hAn7IVSRl/EXog41k7IgYzkTmNfdQz18pSCk6jgjPVgSUiOomrdE2uNJzjkrVq14UzHXB7KCbusBFKj8O7maYCNFZbTn/wAv8qNKcSgBssxHaDQTmWik88fizRjJKVnFEi0SMjuyIO7leFLqZdP5In+p/wCqXsWaGE8WnctSuwA/10VWtRgfROd5VXGjoknOU5p6QfZNHtNJ4l1cZgqAO4TqHae2udQ20lvz6K38GVWoybLLtPnlA6inLs/lQuj25NwOYHrBVFFXy5cMiCEK7pjtoUPgquCnMKUkT9Yms2VOUvWX3QiTfw+iFwtUqZcUsE4EqiN6uSD1GD1Vmm2wptRAzQZKt8lISmPrmfZWsQziYVkfzqBh1TJIjrmlqWkp0aVYeU44Bin4qjHVAIj5VXaIvlLr3OTXV5PkA27OI2wEyQSebzik+rvp286ONGL0UKjL4oVs6qDRbcQ82UrKkFpDgkZhJdScIg65znpyom4Z84pI3mOicj2VXElmrHHCJz3skYsRLypO/k5ZdBFJ9GuefZ44kJSpIzkQBq6BOZ6Sa0FzbY7fGrXx6SMoBkhJ6s+6lN4Ui4YK4KQEkxtAcVtHNtq6i9m3Myd7qXIPW8MEnL8oKJ5gBmeqas07BTcLSQU8cnMZj8ydvSaCN0gJZK04keUPLIy5QGDfkQZqy6QUs3CQIQHjPNCVYfDwp1Jb/Mz1WWDXmRxeN+dSIyTbpPYxI+1SzSbWBtk7VIxdfGKA6MgKd6fVgLZ+NapB9vdQvDC3wJtknWGUp6wc/GjUsInlDafo+4t0M8EouFnXxZSnpWoDwBHXTXg1fBkqawpB5fGqnNRSleHCdgERG3FSjRMAyfRT5xQ34VQgc8rKZ5prm0a41bypjChbpjaQZgbhiUOqkzs7l8Ed6OsEKt33FrjihCEznjJyJG7Z1ndTjhW5xbzKWzh4pmAQcwCSnXvjxrMW5UQtKc5BJ1akwo692GacOPC6vEEiAsthQHzRijm157s6S8zo0I2ae61wy5u3U26kESFLe4xWvERGY3CZ6Yo/SK8Llqc/NtJUqNeEa/DvqaVtfeSyCQeNWI2El7Dn1AaqJ0wIecj4NqQOtUeukthwmnK9uPn3ArtIW7crjINpiefD3xNCX9soqtk/CKBHNKjHYDRlxkq8z2J7zHr7qH0c4Vv28mYkdAEkCvIerqN1u/6gCWy5izzgqJP9bSQOunGhSB5UncfaKWNrCHXBmQcYHQDPqovQb0m45xM9Z9vdXpA6Q24PoERUr5FSgucw8XFbHg41+Tno2XCT2Iz7qyIPNW84I2oc0ddYh6KytMb0tgj19tU1VaIOiytViwG3axlKJjEoJndJijeEASgpZTqaU5r2ArkD6oHbVGik+eYyyLqfvCmfCGzxXbpnLjWkx89Ez9k9tSn0VWfzEnwv7C96zVxymkCSCoADcJPgK70eFFpSgYCBBPMoxHXJ76ZOIP8A5IhOvjdm7We6aC4PXZQhacsLiSDI+QoJjdmaXNYBqpJpW4J/yaR1P5MaG9Q73DV9rakLdTCpS25E6zLylA9YA7aHcP5PthtLgA+sutC0iX7k/JQB9VRPfQyjrLzgc6VRxUubf3SBuDiElKyY1x2zlVzYi1Ud5J+1HqqrRbXmR8pwTziQPGrkD3qQdio/eVLo+EUrfpf3EVHeTfqi3S9uDCs5gjLmSSOvKlVy7jdWE6llEdMRn2mjLxwhxaRtJVr2YFE5ddD29uA+dhC29pPxp8BU1R/EqNRVrvHmgWvl5n0tqTKUEyH0AHrOulaEToxUfAdP4m3qVNNL25LfGLAkpfGR6FUn0W4DYXmWRcmOnBFdHR0lCy9e7ObUe016FTiTNknUVthBJGocaSPVTS+5NwoxlijuHtFCG9Fzc2MEY0gFYAyBELy6geimOlUZiTAU8uTugpT7aoiImtm6Bb5xSrFaYEJWlKSNpxgnxHbVGkNFhLjqYkNWhOeZC5JB5jMmrL53DbOK+Dx6Mug4j4CmGkR52/P+WT91fsqmm2o+eh5JNY+ZmWYCii0SkSqVkAbSXMo7BWg0vCWr1J2utyT8pIVnG7OqdHNJ8rsUpAAFulRgfCKVqJPOTnXemkKNvdKWAFeUJGW2EpAjqM9dUJ3aXmYDjZN+YIB4TOhy7wDUAhsc4mZ+13UZw8EuAbEslXXigd8UvsQHLxtQ1FxMDbyQD6o6qZcMRLrvybUfjCtlhKK4IKntJy4sxbT8Y5+EiPtJV6qP0AeRdHdbr71IpQ4M61l1o1Nub5CJhLDYzM5qUmT1kUuo8SuJn9FKjjMtbTg/dnVurV2CQb4uDLz6mhuhLShHcmk/B1tIYu1HWGSBzA6/V3010RY8Ym0KyQVvOOdJAB7ynspMszopWj0t9rh16Ztm9yrqD0F9VfdLN4rhY3obT2up9QNfbkDye2jUblB7XVGqb64w3ThgmFsjLoJ7aWZSTbw9e6AtJKPG3KRrUtAHedvVXeiLfDcsg6whRPzpUK501bTcPxkEoxnpwj1mjbBCReQJgMgiTJzwnWek17cUTl8uy4eyQkagurO9LpH1VUx0OslpeWSUJTO8lRUfGh9FCQ+f1K/VROh1JFsoA8omVDmmBl1VkgdIey1yPtfKlShOeePhMV6FwH/s+86VfhCsDgMxkej+dbzgcY0bdkfGV3oSDVtf6BWj/mINsWvelkdvlQ71K9g7K604B5YveXLc+r11fZIHkljG24QftLqrTPK0ilAzJU12JIUe6aiOsntvr3Br5MPXjwXhW2uEAa5UrCT0BMj9qhNGuYm2mcI/OTO0yAI5gIP9CqdOL98v87ivvfyrrRCVQko1gKOerkpk/wBc4pNR4HTpwtBN8P2wNOwAbKz+nT99daS3PnX/ANj7p/rqrOMoAsrOMvPp++qnocCXbk7QhB+yqivZecDkVsb833RTbOQlpAO4qEbSoEZ1FqPkijOeKftiuEoHmikQMSU9Ywx66jqwLUjaVwPrzXMhJrXbeFnb9lY81lzL7hOJ5Kd5BPRh5Q6x4Uq0k4tN4pQkJETu1CJG2mXFkOMHPlAeOfcaD0uPfDnQjwilSlJU5S363df2DJJq3p2ZYkKUlRyx8ek5jbhVEjpzpNwcSk2T+P0ONbCpMcnEic9mRNabRrYUtxM+i4lXTkRWTt1hNlctgElT4QOnI/w11NHVqa69zmVM7h+iNHJt79tOPGlbalNmNhBgayNQOe2mGkmypKEpElTrpA6F1Z5JhvLRAP5phU84AwDvNdASbeP1qu0k1Shco4NebhNpJfvMTmDcDswU7um5cv8A6BI+w4aW6dQPIWAPhOpnp5QNNbtULvz+oT9xynR+nz0MgrfbsxDwWvA7dskCMDAbPSlJE9c1bwgvCpFy2BkHcUztxJA6oHfQvA51DdzmYCm0JSYMcYoNkpnfJNTTTKSbxWKFIcGET6QOSgBzZHqquKWv0XcRJv4fX2DLGyQ3pFDaNSEyZ1k8WSSeeTVnCz85c/6VP4wq9gTpQn9UD9hIpbw4X513/ToB/wCYGl5zXIdFJRfMyFk1jdQg/CWB2kCthp5UK0luCGEjoJFZzgs3ivGAc+XPZn6qe8IFf2jvLjCeoJJ9RoKj2iqksUU6bTxK8GoG2Sn7O39oU7aSQvRiRsbJPRxaZ8aV8MyHXWA2QQ4gBJHylQAevsk1p8CRdtj4turCP20jwFKeSL5y2Y8n/AtCZYsBvcbV9lSzS/SF1gXcKB5XHIwj5uL+VMrYSnRu6J7GDHjSXS7wDrkZkPFXYMu+eygYejR1p28zC7pKlXVyP1JxdIQnV1xRWj2T5S6fiMoT1lKf+tA6Pu+MdunSMPmTI54A9VN7COOuzzo7MBrD1a8bxe5L2EmhU+auTubI7QfZXOiUjiyoDUkJJ3krWrww1zopZDbg1BTbnXCQB05k99M2v0Rnq9daz2kytretgapXyalAQHlgtCEpIgyJ562fBZYGjLqcuUR14Ux3kViEXChnE5ba2vB1ePRl3IAhc5cwQasrvYF6N+Yhiy8RY2WH0vKBHSFroxZjS6edGX/GaHsEEW2jyoQPKAR0KKik99XH+2BPxcv+I1GdTe+UhBpq3Vx1wuOSl4pJ51FRHcKcaCYIZZJHJ84qdplDgjsbFUadMNXXPdx9gmrWbkKtGCUkcWYJB1pOMdOZy1UEsCzWlOCXT7Di4aCbSzCf8Ro9ZknXzk02vjCrjnZR4uClV2v3vYRnLjP3aP0oeW99Eif+RX86Co7QfL2IXja/F90WlOaANnFk9Mx4HuoTSreFoCZ86od9NHE+kY+G2Owp9tA6aA4ozsePfJqKvTtSl5vBpy20FXFwAbfYNZ5oH8zQOkGsT7gg4obA6aFu7ggoUB6OHriKNuFe/FAa+LmOcJVFJjU+NBp8V2seqQ1F0fcuslFLtzhEkCQN5EwKyWjlRYvqBOJt9taVDfyQOzPurT6DUS+sqOZRJ6yk+BpDY6PbDC0cZiS+tnAqI5JdKSI3jCSeqr9GetC/M5tRDy2xC5tisyvyQ4jzgpmes1ZaEcZbA7WfvA1NLOJ4+RE+TvDI7QpGR5wCcuehLrEC0pESi3Se3k9vKqtCpuxNLMDyS2B2vN9iie+DROlnIGkN/FJH2Fe2hdN3AVbWoT/jNpz3iRROlCC3pE7YjsYQfEmnxyXnA1W3cPZiPQCYtmFETN4n7oA76G0ygFy5lUYS4R8o4gI7PCm+gWSmztidtyhQ5hjw+OfXSbTDRVcPpSCSpbgA54B7pJ6qqpvafUlrK0F0HIWf/KtxtbH4R9lCcMlcu5+iaH70GiGVTpNo/qR+GfbQHDHlXCmgYLpZR2k+uOyl/qXIoWXUWcFUEXzHMTP1FH10z4SqhNyNpvB2BnLxr7aMgaaUAMhJjYJZnV0qoXhC5ifcaGalXJMf7baR97upbd5FlBbaXqcW1xjcs07UOJTA+LxiVAnnkq7K2FxjN7KZwJY5eraV4Rnz7t1YXQx99sfSJ+9XojSpefj4jfgulzwZdpNozw4dxfbRGjgkyMBI6mI9dZvSJ/SDtL/cAufEU80Fn5ANzDiu0tj1mkQtVPLuSJ5OJcbCQoZH9nFS3kHoloybe7+TrRDoCLkEgEogCdeeya0LJlV7H9ebIrGsnI9Fau2d83drEAlZGe4JGXTE9dbYZpcNq/H+hZdmLVjLOXM/rCOsx2Ub5R5lluNTaFT0ggjuoFhwOJShaMkNOHOc55QOrfto/ioYtz+rHhPZmaxk1fBWfmZRUrrCalCRnkYUCc+yt3waUBoy7j4x+6gV54EzqFbzg80U6Luwc/OAj93VVb6Rej/mI012mLGzOfJUwfAeuh3j+WUfN/8AUqrNKAnRKDtDbR70+qqm3cWk7VZzx24IO+UOVKdGGT/yBtNq973Pyr0gmNUJnxEdZow3qV8Wy2nC0tLjp50kukAjZETzHorjSLZNtdpSJPlmQG8lOrtq6xZGGzhJJVbu59KZE7xyj9aheRRFrVvz/wCOYZfrCbWxWdSVsknmw50Veuha1lJlK0MgHmKnCPCgtLIB0cxsADXhHrq+wZhSEZyC0DIg8lKiZGz0qTW+lrzHAWktTW3pvumN33OU4PmqHURPqqnSGoD/ADCfAV1eDluczc+FfNIEBC1Eei8k96NXVlSMWpX3N/tdk8c15wF2lWylQ+SEgnZMeGXdVy8Sn3lDWGk5jYSmY376IuH0rW0RtUkGeYn21xcrhd1G0Nju9k1LGMVryTur3+zYVRvVx4e6B+D+bxHyTPRlWS0iwtToZB5KZS3JywAqVOWuczNPG7ko4xQ18Wv7hPqrKs3EEFRJ5C0iOdCkp6hNUaE18K3qcqu8kPNFsltpl0g+cU8nqU0AD0Sk691aN4RxvyWEJ7cNCXhAs7TCQoDkyNU8UsHsIIq3STkLfbEzhQPqgKJ7BXSWQuWyvODJpq34tFimP/0NlXSTJ9fZQvCm8wM3AGt5+P2UtoB70gdBorTbpKdHmZJfbk8+VZDhLeLW68D6CXXAndOITntMAVVRjexlWWrF29Oxr7Akt2LIgAoS8o7QEYVADpJigG2irSChqAU6vpGDB94EUy0S4A7bJUQCLUBPypDWrecldlcMtRdNrHwzcIPQFlQ75rVK1+T9w3HWS5oH0EMV8VHZatkdaGqH0iwV6WaGwBK/qpJHf41fwfWPLBvNo391uiHE4dKpJ+HbnD0g59woZPHoHBXXUX2h/LLvzP8A1IoG3ti5pVydSHCs9CIjtMdtMNEpxaWulfFR3w2n1GvujuTc6Rc2pTl1gn+EUtvsVUc2zP6PsMZYUFGFuBCsvRXr6wUmeo1u9FscWt5sEkJS2JO04VH1g9dYrg8+cbDWWHj0rnbOEjXugVrbzSJZF25hBhxAAmNbbYknrr087Fuk62tqeZgmgHkpVaAmCbWAM8ypY9SaA0QvCb07kK8TV+h8SH7ZMAkWzYzMRJKienDOVD6GTiRfK2YDH2j6qBhxikm+Nu4t0baleKI5KSsztAiR00z0g4Cw6ofCuiR0YaG0A3KLjMiGTmOkGOgxFQ8qzTPwnierBBrR9V3qcmv5Lb4FDLCgSFKaUDPxdYHYfCtCyyFNsgmIbT90VldK3SVNsYVThawkblAZ+IovhBf8U9bNqICC0QenkgZ7Ky1yLSsIK/r3NB5En439dtSksVKAkseSh5KvhdordcFR+TLyDMFWr5iTtrzRLlel8BDi0deDnXH/ABJqipU1o2Aoq00zUaYtwnRqkDMJaTB6MNJ7bK50YdpYCdc/BUNnTT28Vj0co77af3c1mrVzlaKV0p+3Hrqc6FK9n17Me8QV8egKKSb0coaxyUGRO2mUoLzKEk+YxJI/2xHTl4UEwPOunZ5an8JIHeRVqVJ8oWQTk6Qenyfw5NYzFjfl7JA9w+FaNZByKuLSBvKVgGOpJNNWUjypfz8+ppAz+tSIDFo+1nY6n8RQ8Kd6PzunzEQT3pbH8JPXS5bugc1aMv8ALui+6Ty3foj4fyqXqcTbg3uI7yiiVp5TvOgfxULils/SN+LdK1Errjf3J4vL0sKX1EKSNRSrvBA9VdKXPHyZJLf8XqrnSTZBUdiVEHrMivj1mtJWSOTKcRnMHDMRu5UT0VwqUJpywdlf3RVWadPz0A3UlXGAayher5ijHdQOiSh5VuzhzjCrnHHpdJ+qFCnOjPziyNjaz9k0l4DFIuitRgNtKUCcgIgEk7sJNdjQV8s4tX60F6PxKZwpPITcpQ2FbDgXiMxqJUDT27yunVKzAbJI5sAB8aGSlKbWyKRGN1CjzqKFE575y6gK+HSCXeOdAIC2QiNoUvCmD0KmeiuggGsl5vJpcyjR2R/Pt92311idPrm4uPpV/ePsraP3HmtGK/WpT2DAazen2QWS5AlV28JjMg6hziRVlF2sLrRuhzplEraQknHxLKERqClLJE7sk7OamdkTLMmVJu3UTzFDhM9MA9lDXjXvxO/jmB0ANLJo1KOW1/q3T+7d9lek9lIOMdpsF4OLHlBG0WrI7h7RX3SxjSdmd6FjuXS1ttRLpAIi3t+aRhTJG8SO6mPCA+/bA7SVz2D20uX1dPYZB7vMynQn9p3nzR/BVOpelT8kDtQqreDxxaRvV7gkeH/Xvoe9VB0r/t/d/nS3mV0M/OKEnB91KbloqEjGAOYnkg9RM1o725xWl6ogAl4pg7I4tAPVE0t0TopKL/iySoNgLE74SRPQT3VdxpOjX1HWp0qyO0up7M62TVy+u1Kaa9Cmxvy7ctuARBQmAdiQAeo59tH8F25tbk78Q+xProXg1aYVtKUCEnEEnerCcuyc+ajeCP6I9OQlee/kAeqgYzSWox1Y7rd2LuD9xhS4IkrGHoGBZJ7hVrX6Ez85Z7ErNAaFeIJA2pV3Nqz7zTBw4bFg/KUO0LFeNqq1Tm12YsCEm0JiCl6MW8KSJ8B2VR7pa4faE6mtX7R9lVtOKwKHwcSSenOPE1X7ojK3LwBtKlkNJkJEnWo6hnt10dFpSJfxKLWHm4H0fwr4ttKFIKikRM9ndFfaHt+CFypIUUATsUqD1jZX2mNUbnM2zHm1I2dlem+5a370uE73D3tpFefOaSUchGW4R669F9ytRLD0/wCL/CmkPIZHBjyyVi0YP9MR2II9VZrRKSoaNGqHXM+haVU+sD+TXB8Vt1PYVis9oBOI2IOoPukZ7ghQ7xQHRp5S5+zNZlDp/wA6jxaHrqppKvLX0yAkQ5zkhvDHNks9lW3CTgcg/wD7G/vtV20wDcXTpMFKAnD0tpJJ7Mug0MtwNOSSlfh/Aut1za2CMPpPAzuwrPjJ7Kf2ivfbw3pSewJ9tK9DJ962XM7Pe5qplaH3498weCaXLOPP2Nqu+sufcIv3CA5GshI7SR/XTQ7KvMiP8VsdhbB8KNSocapJ1kJIHQT7KBbENkf5gfiJpTXzNa/FefuKi9m3I40yIZcO0unukeqrbtJKSMUJLiUqOrLAgTVGnfzC/pVfxVbpI+Zd+en7qKnkleXJe7Nn+X1fsLrYYHLgAyA24B1Db2UA1oltl4IUqEvWhlR+OSNQ6YgV0q5hLhO1l0dqVHxpnetp8uRjzDdoVCdikr1jnp+h2cMOJBUWILwXZULe1KiYVcEoHxRxTict3Kk9dVWLRTarShYJS+kBerEAuEnPUJg57qZaIgWtnGx0DrlYPjQK2kBi8bEgIclP/IoJHce2rEA1gvNw30KqU2mX90s9hQJ6c6ymnJTo9qQQTcqUOcHjCD3itXoP0bX6Ff3m/VWZ4WOe8bTnOL7J9tUUs0ZU+m/m4Z41LvQAOULhRPMhDSE9sK7TRiF8pnb76f7kP5UNoLO+uVHIhKctxUElX3Y6qBttOAupZS1K0vuHGScKcSlcrIa4KkwaZPskZD3C9JaXascLj88phttLaYKiU4sXJ1QJAxTFZm94fW7ztutTbyOKcKiQEElJGr0t4TPMDWe90m8K75YJJDaUpG70Qox1qrLlVJ9RuWB63wG0q05dXRSoS7CkDMZSokGfhZjLmMZCmF7+j33y3yOzi0HvBrEcFODV6y83cFrCG3UpUhRhRSYxFIiCAlWudYI1gitzrtHCYldwokDZNyBHTAFC2NpZoJu9H4LsuhR860sH5JSEgEc0eFZ+0Uf/ABy5PpPZdRSfVWl4QXASU/RvHqDf/wArOXwKLC0TAGJWIxtBSs58+YrL4FtCTbinxX2uHWN6FPW6UhWBsYc9pgjFuBNEaJPF2DmMhM8YkTOvNMHnxA0s0G0UrCiYAW2cPxgrFB7u+rbu5BsmkcrGoKcI+TiUZVzQSeqsKa0E6ihHLD3Yv0aFBOMeiQsGInJvPX8+im7nHYKBEcUsRzgk+01fwfssVu4sq5IS4AmNpQJM9Aqq3ajRrh2lcn6yR/XTW3NnKLb4poWJtyGVEzJWgAcxQpXWYIypfw2028zfLDThSEpQCkgEHkg5gjnrSusKFqypUSt5ChG7BhT3AHrrC8OZN9cR8YDsQBWRI9NqOTuO2eHKcIxJUDtjCR1SalYbCdxqVnw0R/FkRhudk16b7l35l7dxn8IrCFQw4GxGqTtJ2e3qree5uQGnQDICwPsiteRkcxnotQ8iuNwL/ZKj66XcGLQcTZqUM/KFlJzyGBU/aQOwUTo8RZXaTsLw7qu0F+jWR3OHvDifXQlrdk+fsxhdLgOf6prvLJqwJ5V6rmA7Gpnv7qpuYPGzsumf/RXOin+NeuwfRUI6gVt94FYz0E9VvzcX2gwtWIHxk/groi3/AExz6Mfw0JYrJZsCfjD8FwUTa/pjvzB4Ipc93M885cn3DSzL+KfRQO8qoMKhB/1I/EFMW/zivmp8VUtbzSf9SPvig1UpYb7+wEHf7HGmz73M/wCKrxXVmlQS08AMy6ABz4UACuNKJJYb1QXJ7VGPGiyrWf8AMDugeqkqF5tPguzNm9jq/YzmkbXi1stqz843i58RRPVIVRfCFvHdrBMAWaldQckjrAjrqcI/0lmfjtT0cZVPCNZ8qeH+RcCesq9dPoRUVJLiQzzAeD9+oebgYQ42sb5LjbZ6oVTK6UCxeHaHz98pE95oa5tOKvFDYpTSgRsCrhBj7NMNJgeQOKiJWtXa6qJ35GnxWFhdnq24Buhjlb8zHipHsrH6bulOMNoSmEsNJcnaScGQPMlaTWzSoIcWQAEt26CAOcuH+EVnNKKi2tU/4luEnoUu3B6cpqim7M2otmwdweuUpurlBMrWqcQ1HCJIO4yo9lfODDATd3418tGcRrxqPeaTLSprSKwzmrHyQo5coSoHmEnsrtzRrqrm7uLZzA809CUqPIcBHKbX0mIOw7tYbWjbHikBRle6e5ss4R8AhdXinStSG1tZlMEh1MJEg/Bwwch8HWNoXCnRzOjkNG0AQ86eK5QxgoKSlRUFzlJQrORIGWurLn3TQl5tHEEIyD2IkKQuYUAIzCTt256qquT5dpK5hPGNWzCmgAQJWuUqKCcsWbkZ/AGY11MUYG/ZxQMQAyGXPtrONNe9UKT/AHjyF9JVcBXrA6qeaOSoNNhfp4E4/nQMXfNKbVPvWzHOz3Qr1VgyOaKOE6iSCcve7x+4PA0v4Qq97WXzAf3afbR/C5UEn/Lu96mxS/hCPNWaf1erb6LYrSzR/qhzGV4hQxFEAg24T0iYHaoUqvwpKsCvSRb4Y3ebMjn166aWV0XBiOsuNTGUEf8AwUFeKK3Lpah6LS0ieaE+BnroR9JuMmnu/oZaBTFk50OeFDLRh0c4JnlGOgOx6qN0U3FhG9Cz2lVAXij5ATORVl9f2ieuvbxKd5v/AHIseOJuwRvKFdSUj215rwsdm8uD+tUOwx6q9LR+c0encgn92PZXlemlhVw+d7qz9s1sSbSN3XuwEPq31K+EVKIlCWnzBAyk5nb1e2vQfc1PmnQNih4V5qgHr8K9H9zVQ4t2PjCeyhlkFDMd2yZZvRvW792qdDqIsWDudR2ccB66KsRJu0/LPe2mg9HtBFgkydaVmd4Wk5dlAV3w6oYXUEvgx+kMH8H2V1oBmHHQdRT1xxzwri/QMTvO4wr7aR/DRtikpeWCR+bR2lbpr281S2GvNxzou3lq3iIQtRE7By0gDtHZXdqffjvOgeCat0KrzKOg+Jqhn9NXu4seNBNZcz17uV+D7jRB84fmDxVSxr0RAJ985wJ+Ft5qYpPnD80eJqnRB5KjvcV40LV5LqLi7K/IHvT5lr6RM/WogCP+f1zQ16fMtfSJ+9RR1/727m786CK2uiCn9HVi/hRkWjGtSUk7uUP+x7KH4SWR8oS6Femji4jP0wJmc/S1UXwxTNqsjWnMVzwiVicswPhPJnoBSv8Ahp6zaJGji8SFXa8YEAs4Sfngx24uylOk9ILVboagYeJbUrLPEoY8v62VpbhUOPk6gwk9hdNZfhACkNoGotNnsGEdP86NAVMIjc3ctXawCChnAZ1gpQvX299K9MjlaNRqEIBG2Jay7u6iLNubC5J9JZXi7k0w0mBxqRAhHERzS8R4JFOi7GWco4iwNg6TdWThS2nEok5AcWlIk7Nc9VLNDJJs3VGSo3aI5z5sZ9pou/dSF6SKjrCEJ15qwEgZfNq3gwwFWKJym4SodTyf+pp8pbKfLsKirtrn3EPuqcGlY1XrcYSEh1O0H0QvnBGEHdE7THfuN3Ai5byxShXORBHYDH1q0Puk3Ck2DuHDCoSrETMFQHJAGZnfG+vNvc8cUNIMhCsOLEFSMinCVFPXhEbiAak3FOTPbnHIBJ1ATSDR65YsJ+EUn9ytQ9VNNKKhl0/q1fdNL7JJCLFO5AnqZj11m4ZHMo4U6j/p3fvNUs4RIUF2yNa0tbM8xGr6tMtPrCnQjbgAPQ482nwSaC0+SbsRrDKo5pDlaV6M7Sj1LtEk4JjW40dcySZJ5iZ1bJqtTnJvMssLsHeZE+Ioe0JFq7hVnxiIUNhODwojSOTbxOspWOk8chM+FCUSW2+duxw6uLdohRB4kjX+sE/1zVff5aNRzhJ7TNXP2oNqwlSYMgGRmBClEbxqqnTRnR7PzUfcNaL1k9Vf6g1CQblmPgMT0TkO414pdqBcUTtUTPSa9lZWA9dn4jSQOYYJ9VeJ3a5JNbEi0jNIMSRFSl3GVKInHXk5AyIjfHtrbe5qrkPfOT4GvO+PJABJ5hW+9zRwBD05cpOvoNA8g45mssEEPXGfpFBj9mPV3UBb/wBnK5kL7lH2UxtHBxjpnakfZn10utP0FadRwuZHXniI7iKApT9gi75S3M9Ytz+9NNGV+fc38W395ylBbUVFQ1FNv3OEnsGdNWknjlqjIoQAecFcjvFeNeXnoXaICksoCxChMjrMauaq2T77X9En7xooKpdarm6dM6kJSRz69W721jWRkXfWfoNAfOfseuvlkr0/nn1V8Hpzswx31zYqGEmQeWrV88+qstiBuA7gksI5nB98imV38D54pVasrDLoWMwtRTtkZEHLnmmV4fQj44oIRsr+iCq8CnhCnFbuDm9Ypc47jOjT8Y4v3JNM9LZsuDm9dJWkqSrRqVCCAuQdkNQKZ+r9vcnkNNJHK7P+XGXU7QmnbFCgy4TEKbSR8YFQ7IE0TfGBdH9SO5LlfNKJxWqTtSELHSI9RNGkZJXRQppKbIxqVnr14l+yK70j+fPObfudcNTSrPF2iWx8Hik/vEAmu9IJh1tU+ktKY3YQ6ue/upiPW3CrSlogp0htMIX0EIJHfPfVHBu4wpsmsMhQcXPypcGrcBOfPV17dt475pRha0YkxrKUsjbqyIJjnNL2lrYtGLlptTy0tKGEHJMqKsRESoCVSBzU1vZx8wFWxw8xLuGPvx5qwbJyIduFD4DYGQ+cZEDooHT+iGrO70c6ygIRxnFKjaVZBSjrUYUqSc8qY+5unFbrfXJdecUpaiDmAYTBOtIGqMszVfuooJtEqSJLbqVT8XWJ7SKQO3XNJpz9Hf8Aol/dNDpOdr80wf8Abqh+/D9gp0COMt1KiQYlByyol0edYG5Kj1hIA7iawNCi4SXNIwBkhCSs/NlQ7VEdlXvq98vqkApYABOoSSc+artHibu6O4Np+yT66GcSC7ez/hpH2Ca8UQePT+CnQLJDZBGReT9mJ7xX3hAzhSlGvGTs3uoVTDgzZFbCFKWn0sQ1yOUU8rftPRV+nNFYghSlQUKQRnlClDXlryyG8gVgydVKs78S3Sjc8Wn5Sh+6XSLSp94W4+MEfcNae9syVNHEnIqJGc5IUIyGeZ7+ikmmNGkM2icaICkJJxDOUjMb9R1d9bYXSksPOINe8k6RUDqaA/dmvGHTnXs+nrRQY0gUkErEJg6zmiAdWsa+cV5q9wTdAMOsLVBwJQskrIWhJElICYxg5nUNxBooonru7M8BUo3yVMmF4hJhQTEicjBzEjODvqVokqRtou1ORr7UrDUfVuqG09tdouF/GV2mpUrTQxF0v46vrGvv/kXgcnXPrq9tSpWbzQ1jSb3+M59dXtruyu3OPKsa534jOrfNSpXmNg8Gay2u3Pjr+sfbTC0eUBko9pqVKwwNadV8Y9tD6XdV5nM/nBtqVKGWR4cpUd9CaRSCUKIEpxYTtHJOo7NXdUqV5mM+XJ8299D/AAqq3W2AcwUiZ6BUqVqBBNMqPF6z6bf4qKvvDymfpT+E5UqUwxmV0gPyg/8A6ZR6+LHtPbTbg9+gN/Rq8VVKlbLIGOYN7m6j/wCPY/b/ABF1obpAUhQUAQQQQRIIjUQddSpS2GjIcGz+S3hsHHAcwzyHNWmuPzrHQv7or5UrwUSnRP5+7+kT+GmhtFCbi8BzBUkGd2E1KleHLfyXsFaG/MI6D9411pb82PpG/wARNSpWbzH+Z1LNIfnG/mufdFI9JH3vZ/seCa+1K8HS3ecRdwo/RL36b1orzJCBuFSpRInrfUGBRqVKlaJ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data:image/jpeg;base64,/9j/4AAQSkZJRgABAQAAAQABAAD/2wCEAAkGBxQTEhQUExQWFhUXGB8bFxgYGBwdHBoZIBoeHBwdGBoYHCggGBwlHB0cIjEhJSkrLi4uFyAzODMsNygtLisBCgoKDg0OGxAQGywlICY0MiwsLCwsLCwsLCwsMi0sLCwsLCwsLCwsLCwvLywsLCwsLCwsLCwsLCwsLCwsLCwsLP/AABEIAMIBAwMBIgACEQEDEQH/xAAbAAACAwEBAQAAAAAAAAAAAAAEBQADBgIHAf/EAE0QAAEDAgIECQULCQgDAQAAAAECAxEABBIhBTFBUQYTImFxgZGhsRQjMsHRByRCUmJyc5KisrMlMzRjgqPC4fA1Q1NkdIOT0hXD8UT/xAAaAQADAQEBAQAAAAAAAAAAAAACAwQBBQAG/8QANREAAgECAgkCBAYBBQAAAAAAAAECAxEhMQQSIkFRcYGx8GHBEyMyoQUzQpHR4YJicrLS8f/aAAwDAQACEQMRAD8A8nCc4rT6H0egWylqSlSuOCQSNhQTHaKVCwcOoDtFOdFJItlAn++H3DT6+ELofoEVKvFMIYSzABYbMHMmZI3GD4Z0U2LaTitWiNwU4CDszx0EygGZMZZZazu5umpNQ/EnxPpXodB5wX7DBlFpIxWjcbYW4MuaV0Xo7Rtg4pGNlKJKwpIWuMITiCpxSmNW459SVuTkNuVOb1bYbYCBMF1KlH4R5OYjWnPKs+LNK92Iq6FQwSjmN0cGNHqcQhDClY2+MCg4uMMwNa99XXHAuyGEIYKuVCvOr5Igkn0uqs6m4WIJJyRxYHyc1Dx8KcODChqBBW0VLgmTiVkVGc5A1HnpUtLmk3dk0/w2MWjq34JWKuLJZKcaMRPGry1ZCTnVjPAmyISS2sYpiHFbJjXzVbYOFaEzlgQEzsgTHbkKYW4JSQch5wg7uQAe81LHT6znqp8vsIqaJCPnMzrXBewKZUh0KnJKXJy60101wJs5Sk8bylKEhYyiI+Ac86aWzIKcYnJOfziojsgVzeqMNhOwKVP7R78qXH8R0hPGW6/PEKei0cbIUp4E2alJALwHKxHGk5CdXI6DQ44H2a+KwLflxzBhUtsGIkqybPNlzxT7RhJft88+V4RSvRTAcdQiSDmZ3AIVn9bD2VVo2mV5K7lmc2tTiskDJ4DWquJUlx/C44pBxFEggKiORBkpjrqL4E2cKPHvSkkAcjPXB9HbHVV+l2YRZgGJZB5gSoqJy51d1FuMqThKpGJIUNWYO2rlpFS+ZHOVtwA/wHtWw3idd85l6KThMA7CJ1jfXbPucML9C7OtQjAJ5JhUDEJAO3nFMrwq4lK1SQ0sJ5wFewjvrPNXLiFIUhZBSZHXrid9U051Jq9wZVYxtdFb3AZpKyldyUAOFGNTYjJAWCeXlMxVJ4HsBWEXZJxEE8QYAkDEfOZCTro1t4lLpVyjEyRqKlpxK6Tq66v0eoKclwqKYKlgZlYGZSenn3U+Lljdi3VysgS49z3C4GzcpkpKpLRAgc+PXkeyh08BJ/8A0oT85CvUTWiv9JLdDbionCchqA4xQHcAOqghcnCVE5iY8KJa+riwZVlrWigJXuauBWHyhjFHo8qeyKi/czuNjjJ61D+CmFppNQdQ5izkSTmI9GT1A0Va6QX79dSYBCSRrIKlwIJ3DF2jdSJSqLeWwipZozb3AF5spxu26ZOUuEExrgFGddL4FPrhTa2FJkAEObd2rXzVZfXylFOZySBmZqN36wlKQohIVjgbF7+c0LnPMqpaOp7KA7ngVcJBUot4UmCeMTAO7M6+ahLngo+jMhGwg8a3mDqgYq1rDy12lzJ1OIWctZUTOrnAPVQQelGeuRBOwAEADmg9wofjSXArh+HRk2m8v6ER4G3h/ugTryW2ctmQVqqo8DLwf3Cu1P8A2rY3zhbWQFQUpSkFBI1IA9VMNF6WVC+NViSEZAxJ2RO2ZoPjy4Az/Dmo66Z50ng3cZS0QJzVIIE7yDWxsNHt26QgRJ1k6yagYSWVLmCFgBO8a+vX3Go/bOLcd2qRJVnsB2DdQTm5ZhR0KEW8QiK+1KlJJTyxLx3mn+ijNso6vPAdrZ9lZ0IzrUaIbJs1ADPjx+Es+E9ldDSPoB0B2rxLUMEJC9hJT1gA59R7jXAEqAGsmPVRHHgsNoHpBalK6wkDwNCFUKFc4+rTeriF2bZBColAUEqPzp74mmN1bYUMpnNPHTz4Vx/DU0TblaWEkcnynM/OSggEa8wDnsrnSVxicIiMKnJ6VOrPhQTwixCm5VEuH9kX+ZTAMhSlE7Ak4UiTszSad6UagtCP7lA6Mv5UHZJmyuFHZgSP+TF/FTXTIxlpQ/wQo9E/zqWtH5b6ASqfMS4N9ky3QrXmFH5QnoH/ANo9lAwwNRbcPekUNoC5wISkpyUsieyrGXIA+jc8T7KnhqpqV91n+/8AZDW1nKXM+aMtTxQPx1gdQnPtmgWm5fwzkgq2TkJJHXn205YOBlreCCRt5ROvtpcB5x6JyVrHPiGvrOVBVhCOr6LHv3uLdR2lfzcTRTkFspEk8mY2E59W3qpBwauYuI+M2pM7uSVeKe+mKtIpQkSkkltWHmUlsCf631l7d8pJI1wQP2kkeun6FFqF/VnM0ipaVh7plkxabSbdAjozPce6i75XKSmZKW0D7CfWTVel7tPGWykGU8RhGeqUqQZjbnn0VHVlaiTGf8hXQjmRVbY2PlxcHydxsjkqIk5yCDIz6qu0Do5BZQtSQpTj6UZ5gICgSCOfCZ5orrTLBatnQYPnEpJHzZynp7qu0PdhLNgMQGJxRI26nEif2iBPRVULqOAUI2ltcPcSNNpNvcrAgl1ASNw5So/rcKZ2bLS13DbQlJZ5DkGRhAmZzhStfQKrcRgZeSgar6EDoBgc+qqdAv8AFOLxggFCkKJHomJAO4ynVVUVeLa8yFSerOKfmYFcrUEoCgPQTEbinEJ586FcVyVf1rNHaTGTf0LZ/dpoJaJSn5So6pEevsqj9KJ1Hbt6lKXwk5pkYfEH+uqjLK58xcgDWhE9AcTB+1XGibMOrcScgltah0pGXeRV/BW141dwjUFMKHXKY7xPVU02jrxM8oSTT/SGiEs2rJUCHnFSQSckQco+rO2TSy1KUIbciV8bOerCkAgEc6vCnt8XLlFmFEFxZcAJyEYgATA1QN2ykSeJboys0zrRg94XR+UP4fbVbDYU6gKgcpKYI2YYBjbqHbR1jblFhdBWsLUD0pwjxr6zanyq2JzC0JV2N+1NKky2NRXn17IVG3Wp3iz6ZUQZ37SaJS6cTpXE4FAxqkFI2c4oy6uUt35UoZZTzSgZ0t0paltQghSVcpJG0H10G8oU9eye9f8Apc4lvydJBOLGZy5hI7I76a2QHH3XR3bfVWeuGsOJJUYSTlzjKtDooSq6X0DuM+qtkS6QrRb8zQHxX9TUq6pQHOPH11seCLvvfPV5RnO4MLPjWIberZcGnALNatz5H1rdafXVteV4AaIvmo4LZCUHYoGD0Eg+HeKoXrHXRlzcEtsoEwhJkfKKiSeyB1UI42oQogwoGDsMGDFQH1d3bE2aSlm2aWdeO3V1hAn7IVSRl/EXog41k7IgYzkTmNfdQz18pSCk6jgjPVgSUiOomrdE2uNJzjkrVq14UzHXB7KCbusBFKj8O7maYCNFZbTn/wAv8qNKcSgBssxHaDQTmWik88fizRjJKVnFEi0SMjuyIO7leFLqZdP5In+p/wCqXsWaGE8WnctSuwA/10VWtRgfROd5VXGjoknOU5p6QfZNHtNJ4l1cZgqAO4TqHae2udQ20lvz6K38GVWoybLLtPnlA6inLs/lQuj25NwOYHrBVFFXy5cMiCEK7pjtoUPgquCnMKUkT9Yms2VOUvWX3QiTfw+iFwtUqZcUsE4EqiN6uSD1GD1Vmm2wptRAzQZKt8lISmPrmfZWsQziYVkfzqBh1TJIjrmlqWkp0aVYeU44Bin4qjHVAIj5VXaIvlLr3OTXV5PkA27OI2wEyQSebzik+rvp286ONGL0UKjL4oVs6qDRbcQ82UrKkFpDgkZhJdScIg65znpyom4Z84pI3mOicj2VXElmrHHCJz3skYsRLypO/k5ZdBFJ9GuefZ44kJSpIzkQBq6BOZ6Sa0FzbY7fGrXx6SMoBkhJ6s+6lN4Ui4YK4KQEkxtAcVtHNtq6i9m3Myd7qXIPW8MEnL8oKJ5gBmeqas07BTcLSQU8cnMZj8ydvSaCN0gJZK04keUPLIy5QGDfkQZqy6QUs3CQIQHjPNCVYfDwp1Jb/Mz1WWDXmRxeN+dSIyTbpPYxI+1SzSbWBtk7VIxdfGKA6MgKd6fVgLZ+NapB9vdQvDC3wJtknWGUp6wc/GjUsInlDafo+4t0M8EouFnXxZSnpWoDwBHXTXg1fBkqawpB5fGqnNRSleHCdgERG3FSjRMAyfRT5xQ34VQgc8rKZ5prm0a41bypjChbpjaQZgbhiUOqkzs7l8Ed6OsEKt33FrjihCEznjJyJG7Z1ndTjhW5xbzKWzh4pmAQcwCSnXvjxrMW5UQtKc5BJ1akwo692GacOPC6vEEiAsthQHzRijm157s6S8zo0I2ae61wy5u3U26kESFLe4xWvERGY3CZ6Yo/SK8Llqc/NtJUqNeEa/DvqaVtfeSyCQeNWI2El7Dn1AaqJ0wIecj4NqQOtUeukthwmnK9uPn3ArtIW7crjINpiefD3xNCX9soqtk/CKBHNKjHYDRlxkq8z2J7zHr7qH0c4Vv28mYkdAEkCvIerqN1u/6gCWy5izzgqJP9bSQOunGhSB5UncfaKWNrCHXBmQcYHQDPqovQb0m45xM9Z9vdXpA6Q24PoERUr5FSgucw8XFbHg41+Tno2XCT2Iz7qyIPNW84I2oc0ddYh6KytMb0tgj19tU1VaIOiytViwG3axlKJjEoJndJijeEASgpZTqaU5r2ArkD6oHbVGik+eYyyLqfvCmfCGzxXbpnLjWkx89Ez9k9tSn0VWfzEnwv7C96zVxymkCSCoADcJPgK70eFFpSgYCBBPMoxHXJ76ZOIP8A5IhOvjdm7We6aC4PXZQhacsLiSDI+QoJjdmaXNYBqpJpW4J/yaR1P5MaG9Q73DV9rakLdTCpS25E6zLylA9YA7aHcP5PthtLgA+sutC0iX7k/JQB9VRPfQyjrLzgc6VRxUubf3SBuDiElKyY1x2zlVzYi1Ud5J+1HqqrRbXmR8pwTziQPGrkD3qQdio/eVLo+EUrfpf3EVHeTfqi3S9uDCs5gjLmSSOvKlVy7jdWE6llEdMRn2mjLxwhxaRtJVr2YFE5ddD29uA+dhC29pPxp8BU1R/EqNRVrvHmgWvl5n0tqTKUEyH0AHrOulaEToxUfAdP4m3qVNNL25LfGLAkpfGR6FUn0W4DYXmWRcmOnBFdHR0lCy9e7ObUe016FTiTNknUVthBJGocaSPVTS+5NwoxlijuHtFCG9Fzc2MEY0gFYAyBELy6geimOlUZiTAU8uTugpT7aoiImtm6Bb5xSrFaYEJWlKSNpxgnxHbVGkNFhLjqYkNWhOeZC5JB5jMmrL53DbOK+Dx6Mug4j4CmGkR52/P+WT91fsqmm2o+eh5JNY+ZmWYCii0SkSqVkAbSXMo7BWg0vCWr1J2utyT8pIVnG7OqdHNJ8rsUpAAFulRgfCKVqJPOTnXemkKNvdKWAFeUJGW2EpAjqM9dUJ3aXmYDjZN+YIB4TOhy7wDUAhsc4mZ+13UZw8EuAbEslXXigd8UvsQHLxtQ1FxMDbyQD6o6qZcMRLrvybUfjCtlhKK4IKntJy4sxbT8Y5+EiPtJV6qP0AeRdHdbr71IpQ4M61l1o1Nub5CJhLDYzM5qUmT1kUuo8SuJn9FKjjMtbTg/dnVurV2CQb4uDLz6mhuhLShHcmk/B1tIYu1HWGSBzA6/V3010RY8Ym0KyQVvOOdJAB7ynspMszopWj0t9rh16Ztm9yrqD0F9VfdLN4rhY3obT2up9QNfbkDye2jUblB7XVGqb64w3ThgmFsjLoJ7aWZSTbw9e6AtJKPG3KRrUtAHedvVXeiLfDcsg6whRPzpUK501bTcPxkEoxnpwj1mjbBCReQJgMgiTJzwnWek17cUTl8uy4eyQkagurO9LpH1VUx0OslpeWSUJTO8lRUfGh9FCQ+f1K/VROh1JFsoA8omVDmmBl1VkgdIey1yPtfKlShOeePhMV6FwH/s+86VfhCsDgMxkej+dbzgcY0bdkfGV3oSDVtf6BWj/mINsWvelkdvlQ71K9g7K604B5YveXLc+r11fZIHkljG24QftLqrTPK0ilAzJU12JIUe6aiOsntvr3Br5MPXjwXhW2uEAa5UrCT0BMj9qhNGuYm2mcI/OTO0yAI5gIP9CqdOL98v87ivvfyrrRCVQko1gKOerkpk/wBc4pNR4HTpwtBN8P2wNOwAbKz+nT99daS3PnX/ANj7p/rqrOMoAsrOMvPp++qnocCXbk7QhB+yqivZecDkVsb833RTbOQlpAO4qEbSoEZ1FqPkijOeKftiuEoHmikQMSU9Ywx66jqwLUjaVwPrzXMhJrXbeFnb9lY81lzL7hOJ5Kd5BPRh5Q6x4Uq0k4tN4pQkJETu1CJG2mXFkOMHPlAeOfcaD0uPfDnQjwilSlJU5S363df2DJJq3p2ZYkKUlRyx8ek5jbhVEjpzpNwcSk2T+P0ONbCpMcnEic9mRNabRrYUtxM+i4lXTkRWTt1hNlctgElT4QOnI/w11NHVqa69zmVM7h+iNHJt79tOPGlbalNmNhBgayNQOe2mGkmypKEpElTrpA6F1Z5JhvLRAP5phU84AwDvNdASbeP1qu0k1Shco4NebhNpJfvMTmDcDswU7um5cv8A6BI+w4aW6dQPIWAPhOpnp5QNNbtULvz+oT9xynR+nz0MgrfbsxDwWvA7dskCMDAbPSlJE9c1bwgvCpFy2BkHcUztxJA6oHfQvA51DdzmYCm0JSYMcYoNkpnfJNTTTKSbxWKFIcGET6QOSgBzZHqquKWv0XcRJv4fX2DLGyQ3pFDaNSEyZ1k8WSSeeTVnCz85c/6VP4wq9gTpQn9UD9hIpbw4X513/ToB/wCYGl5zXIdFJRfMyFk1jdQg/CWB2kCthp5UK0luCGEjoJFZzgs3ivGAc+XPZn6qe8IFf2jvLjCeoJJ9RoKj2iqksUU6bTxK8GoG2Sn7O39oU7aSQvRiRsbJPRxaZ8aV8MyHXWA2QQ4gBJHylQAevsk1p8CRdtj4turCP20jwFKeSL5y2Y8n/AtCZYsBvcbV9lSzS/SF1gXcKB5XHIwj5uL+VMrYSnRu6J7GDHjSXS7wDrkZkPFXYMu+eygYejR1p28zC7pKlXVyP1JxdIQnV1xRWj2T5S6fiMoT1lKf+tA6Pu+MdunSMPmTI54A9VN7COOuzzo7MBrD1a8bxe5L2EmhU+auTubI7QfZXOiUjiyoDUkJJ3krWrww1zopZDbg1BTbnXCQB05k99M2v0Rnq9daz2kytretgapXyalAQHlgtCEpIgyJ562fBZYGjLqcuUR14Ux3kViEXChnE5ba2vB1ePRl3IAhc5cwQasrvYF6N+Yhiy8RY2WH0vKBHSFroxZjS6edGX/GaHsEEW2jyoQPKAR0KKik99XH+2BPxcv+I1GdTe+UhBpq3Vx1wuOSl4pJ51FRHcKcaCYIZZJHJ84qdplDgjsbFUadMNXXPdx9gmrWbkKtGCUkcWYJB1pOMdOZy1UEsCzWlOCXT7Di4aCbSzCf8Ro9ZknXzk02vjCrjnZR4uClV2v3vYRnLjP3aP0oeW99Eif+RX86Co7QfL2IXja/F90WlOaANnFk9Mx4HuoTSreFoCZ86od9NHE+kY+G2Owp9tA6aA4ozsePfJqKvTtSl5vBpy20FXFwAbfYNZ5oH8zQOkGsT7gg4obA6aFu7ggoUB6OHriKNuFe/FAa+LmOcJVFJjU+NBp8V2seqQ1F0fcuslFLtzhEkCQN5EwKyWjlRYvqBOJt9taVDfyQOzPurT6DUS+sqOZRJ6yk+BpDY6PbDC0cZiS+tnAqI5JdKSI3jCSeqr9GetC/M5tRDy2xC5tisyvyQ4jzgpmes1ZaEcZbA7WfvA1NLOJ4+RE+TvDI7QpGR5wCcuehLrEC0pESi3Se3k9vKqtCpuxNLMDyS2B2vN9iie+DROlnIGkN/FJH2Fe2hdN3AVbWoT/jNpz3iRROlCC3pE7YjsYQfEmnxyXnA1W3cPZiPQCYtmFETN4n7oA76G0ygFy5lUYS4R8o4gI7PCm+gWSmztidtyhQ5hjw+OfXSbTDRVcPpSCSpbgA54B7pJ6qqpvafUlrK0F0HIWf/KtxtbH4R9lCcMlcu5+iaH70GiGVTpNo/qR+GfbQHDHlXCmgYLpZR2k+uOyl/qXIoWXUWcFUEXzHMTP1FH10z4SqhNyNpvB2BnLxr7aMgaaUAMhJjYJZnV0qoXhC5ifcaGalXJMf7baR97upbd5FlBbaXqcW1xjcs07UOJTA+LxiVAnnkq7K2FxjN7KZwJY5eraV4Rnz7t1YXQx99sfSJ+9XojSpefj4jfgulzwZdpNozw4dxfbRGjgkyMBI6mI9dZvSJ/SDtL/cAufEU80Fn5ANzDiu0tj1mkQtVPLuSJ5OJcbCQoZH9nFS3kHoloybe7+TrRDoCLkEgEogCdeeya0LJlV7H9ebIrGsnI9Fau2d83drEAlZGe4JGXTE9dbYZpcNq/H+hZdmLVjLOXM/rCOsx2Ub5R5lluNTaFT0ggjuoFhwOJShaMkNOHOc55QOrfto/ioYtz+rHhPZmaxk1fBWfmZRUrrCalCRnkYUCc+yt3waUBoy7j4x+6gV54EzqFbzg80U6Luwc/OAj93VVb6Rej/mI012mLGzOfJUwfAeuh3j+WUfN/8AUqrNKAnRKDtDbR70+qqm3cWk7VZzx24IO+UOVKdGGT/yBtNq973Pyr0gmNUJnxEdZow3qV8Wy2nC0tLjp50kukAjZETzHorjSLZNtdpSJPlmQG8lOrtq6xZGGzhJJVbu59KZE7xyj9aheRRFrVvz/wCOYZfrCbWxWdSVsknmw50Veuha1lJlK0MgHmKnCPCgtLIB0cxsADXhHrq+wZhSEZyC0DIg8lKiZGz0qTW+lrzHAWktTW3pvumN33OU4PmqHURPqqnSGoD/ADCfAV1eDluczc+FfNIEBC1Eei8k96NXVlSMWpX3N/tdk8c15wF2lWylQ+SEgnZMeGXdVy8Sn3lDWGk5jYSmY376IuH0rW0RtUkGeYn21xcrhd1G0Nju9k1LGMVryTur3+zYVRvVx4e6B+D+bxHyTPRlWS0iwtToZB5KZS3JywAqVOWuczNPG7ko4xQ18Wv7hPqrKs3EEFRJ5C0iOdCkp6hNUaE18K3qcqu8kPNFsltpl0g+cU8nqU0AD0Sk691aN4RxvyWEJ7cNCXhAs7TCQoDkyNU8UsHsIIq3STkLfbEzhQPqgKJ7BXSWQuWyvODJpq34tFimP/0NlXSTJ9fZQvCm8wM3AGt5+P2UtoB70gdBorTbpKdHmZJfbk8+VZDhLeLW68D6CXXAndOITntMAVVRjexlWWrF29Oxr7Akt2LIgAoS8o7QEYVADpJigG2irSChqAU6vpGDB94EUy0S4A7bJUQCLUBPypDWrecldlcMtRdNrHwzcIPQFlQ75rVK1+T9w3HWS5oH0EMV8VHZatkdaGqH0iwV6WaGwBK/qpJHf41fwfWPLBvNo391uiHE4dKpJ+HbnD0g59woZPHoHBXXUX2h/LLvzP8A1IoG3ti5pVydSHCs9CIjtMdtMNEpxaWulfFR3w2n1GvujuTc6Rc2pTl1gn+EUtvsVUc2zP6PsMZYUFGFuBCsvRXr6wUmeo1u9FscWt5sEkJS2JO04VH1g9dYrg8+cbDWWHj0rnbOEjXugVrbzSJZF25hBhxAAmNbbYknrr087Fuk62tqeZgmgHkpVaAmCbWAM8ypY9SaA0QvCb07kK8TV+h8SH7ZMAkWzYzMRJKienDOVD6GTiRfK2YDH2j6qBhxikm+Nu4t0baleKI5KSsztAiR00z0g4Cw6ofCuiR0YaG0A3KLjMiGTmOkGOgxFQ8qzTPwnierBBrR9V3qcmv5Lb4FDLCgSFKaUDPxdYHYfCtCyyFNsgmIbT90VldK3SVNsYVThawkblAZ+IovhBf8U9bNqICC0QenkgZ7Ky1yLSsIK/r3NB5En439dtSksVKAkseSh5KvhdordcFR+TLyDMFWr5iTtrzRLlel8BDi0deDnXH/ABJqipU1o2Aoq00zUaYtwnRqkDMJaTB6MNJ7bK50YdpYCdc/BUNnTT28Vj0co77af3c1mrVzlaKV0p+3Hrqc6FK9n17Me8QV8egKKSb0coaxyUGRO2mUoLzKEk+YxJI/2xHTl4UEwPOunZ5an8JIHeRVqVJ8oWQTk6Qenyfw5NYzFjfl7JA9w+FaNZByKuLSBvKVgGOpJNNWUjypfz8+ppAz+tSIDFo+1nY6n8RQ8Kd6PzunzEQT3pbH8JPXS5bugc1aMv8ALui+6Ty3foj4fyqXqcTbg3uI7yiiVp5TvOgfxULils/SN+LdK1Errjf3J4vL0sKX1EKSNRSrvBA9VdKXPHyZJLf8XqrnSTZBUdiVEHrMivj1mtJWSOTKcRnMHDMRu5UT0VwqUJpywdlf3RVWadPz0A3UlXGAayher5ijHdQOiSh5VuzhzjCrnHHpdJ+qFCnOjPziyNjaz9k0l4DFIuitRgNtKUCcgIgEk7sJNdjQV8s4tX60F6PxKZwpPITcpQ2FbDgXiMxqJUDT27yunVKzAbJI5sAB8aGSlKbWyKRGN1CjzqKFE575y6gK+HSCXeOdAIC2QiNoUvCmD0KmeiuggGsl5vJpcyjR2R/Pt92311idPrm4uPpV/ePsraP3HmtGK/WpT2DAazen2QWS5AlV28JjMg6hziRVlF2sLrRuhzplEraQknHxLKERqClLJE7sk7OamdkTLMmVJu3UTzFDhM9MA9lDXjXvxO/jmB0ANLJo1KOW1/q3T+7d9lek9lIOMdpsF4OLHlBG0WrI7h7RX3SxjSdmd6FjuXS1ttRLpAIi3t+aRhTJG8SO6mPCA+/bA7SVz2D20uX1dPYZB7vMynQn9p3nzR/BVOpelT8kDtQqreDxxaRvV7gkeH/Xvoe9VB0r/t/d/nS3mV0M/OKEnB91KbloqEjGAOYnkg9RM1o725xWl6ogAl4pg7I4tAPVE0t0TopKL/iySoNgLE74SRPQT3VdxpOjX1HWp0qyO0up7M62TVy+u1Kaa9Cmxvy7ctuARBQmAdiQAeo59tH8F25tbk78Q+xProXg1aYVtKUCEnEEnerCcuyc+ajeCP6I9OQlee/kAeqgYzSWox1Y7rd2LuD9xhS4IkrGHoGBZJ7hVrX6Ez85Z7ErNAaFeIJA2pV3Nqz7zTBw4bFg/KUO0LFeNqq1Tm12YsCEm0JiCl6MW8KSJ8B2VR7pa4faE6mtX7R9lVtOKwKHwcSSenOPE1X7ojK3LwBtKlkNJkJEnWo6hnt10dFpSJfxKLWHm4H0fwr4ttKFIKikRM9ndFfaHt+CFypIUUATsUqD1jZX2mNUbnM2zHm1I2dlem+5a370uE73D3tpFefOaSUchGW4R669F9ytRLD0/wCL/CmkPIZHBjyyVi0YP9MR2II9VZrRKSoaNGqHXM+haVU+sD+TXB8Vt1PYVis9oBOI2IOoPukZ7ghQ7xQHRp5S5+zNZlDp/wA6jxaHrqppKvLX0yAkQ5zkhvDHNks9lW3CTgcg/wD7G/vtV20wDcXTpMFKAnD0tpJJ7Mug0MtwNOSSlfh/Aut1za2CMPpPAzuwrPjJ7Kf2ivfbw3pSewJ9tK9DJ962XM7Pe5qplaH3498weCaXLOPP2Nqu+sufcIv3CA5GshI7SR/XTQ7KvMiP8VsdhbB8KNSocapJ1kJIHQT7KBbENkf5gfiJpTXzNa/FefuKi9m3I40yIZcO0unukeqrbtJKSMUJLiUqOrLAgTVGnfzC/pVfxVbpI+Zd+en7qKnkleXJe7Nn+X1fsLrYYHLgAyA24B1Db2UA1oltl4IUqEvWhlR+OSNQ6YgV0q5hLhO1l0dqVHxpnetp8uRjzDdoVCdikr1jnp+h2cMOJBUWILwXZULe1KiYVcEoHxRxTict3Kk9dVWLRTarShYJS+kBerEAuEnPUJg57qZaIgWtnGx0DrlYPjQK2kBi8bEgIclP/IoJHce2rEA1gvNw30KqU2mX90s9hQJ6c6ymnJTo9qQQTcqUOcHjCD3itXoP0bX6Ff3m/VWZ4WOe8bTnOL7J9tUUs0ZU+m/m4Z41LvQAOULhRPMhDSE9sK7TRiF8pnb76f7kP5UNoLO+uVHIhKctxUElX3Y6qBttOAupZS1K0vuHGScKcSlcrIa4KkwaZPskZD3C9JaXascLj88phttLaYKiU4sXJ1QJAxTFZm94fW7ztutTbyOKcKiQEElJGr0t4TPMDWe90m8K75YJJDaUpG70Qox1qrLlVJ9RuWB63wG0q05dXRSoS7CkDMZSokGfhZjLmMZCmF7+j33y3yOzi0HvBrEcFODV6y83cFrCG3UpUhRhRSYxFIiCAlWudYI1gitzrtHCYldwokDZNyBHTAFC2NpZoJu9H4LsuhR860sH5JSEgEc0eFZ+0Uf/ABy5PpPZdRSfVWl4QXASU/RvHqDf/wArOXwKLC0TAGJWIxtBSs58+YrL4FtCTbinxX2uHWN6FPW6UhWBsYc9pgjFuBNEaJPF2DmMhM8YkTOvNMHnxA0s0G0UrCiYAW2cPxgrFB7u+rbu5BsmkcrGoKcI+TiUZVzQSeqsKa0E6ihHLD3Yv0aFBOMeiQsGInJvPX8+im7nHYKBEcUsRzgk+01fwfssVu4sq5IS4AmNpQJM9Aqq3ajRrh2lcn6yR/XTW3NnKLb4poWJtyGVEzJWgAcxQpXWYIypfw2028zfLDThSEpQCkgEHkg5gjnrSusKFqypUSt5ChG7BhT3AHrrC8OZN9cR8YDsQBWRI9NqOTuO2eHKcIxJUDtjCR1SalYbCdxqVnw0R/FkRhudk16b7l35l7dxn8IrCFQw4GxGqTtJ2e3qree5uQGnQDICwPsiteRkcxnotQ8iuNwL/ZKj66XcGLQcTZqUM/KFlJzyGBU/aQOwUTo8RZXaTsLw7qu0F+jWR3OHvDifXQlrdk+fsxhdLgOf6prvLJqwJ5V6rmA7Gpnv7qpuYPGzsumf/RXOin+NeuwfRUI6gVt94FYz0E9VvzcX2gwtWIHxk/groi3/AExz6Mfw0JYrJZsCfjD8FwUTa/pjvzB4Ipc93M885cn3DSzL+KfRQO8qoMKhB/1I/EFMW/zivmp8VUtbzSf9SPvig1UpYb7+wEHf7HGmz73M/wCKrxXVmlQS08AMy6ABz4UACuNKJJYb1QXJ7VGPGiyrWf8AMDugeqkqF5tPguzNm9jq/YzmkbXi1stqz843i58RRPVIVRfCFvHdrBMAWaldQckjrAjrqcI/0lmfjtT0cZVPCNZ8qeH+RcCesq9dPoRUVJLiQzzAeD9+oebgYQ42sb5LjbZ6oVTK6UCxeHaHz98pE95oa5tOKvFDYpTSgRsCrhBj7NMNJgeQOKiJWtXa6qJ35GnxWFhdnq24Buhjlb8zHipHsrH6bulOMNoSmEsNJcnaScGQPMlaTWzSoIcWQAEt26CAOcuH+EVnNKKi2tU/4luEnoUu3B6cpqim7M2otmwdweuUpurlBMrWqcQ1HCJIO4yo9lfODDATd3418tGcRrxqPeaTLSprSKwzmrHyQo5coSoHmEnsrtzRrqrm7uLZzA809CUqPIcBHKbX0mIOw7tYbWjbHikBRle6e5ss4R8AhdXinStSG1tZlMEh1MJEg/Bwwch8HWNoXCnRzOjkNG0AQ86eK5QxgoKSlRUFzlJQrORIGWurLn3TQl5tHEEIyD2IkKQuYUAIzCTt256qquT5dpK5hPGNWzCmgAQJWuUqKCcsWbkZ/AGY11MUYG/ZxQMQAyGXPtrONNe9UKT/AHjyF9JVcBXrA6qeaOSoNNhfp4E4/nQMXfNKbVPvWzHOz3Qr1VgyOaKOE6iSCcve7x+4PA0v4Qq97WXzAf3afbR/C5UEn/Lu96mxS/hCPNWaf1erb6LYrSzR/qhzGV4hQxFEAg24T0iYHaoUqvwpKsCvSRb4Y3ebMjn166aWV0XBiOsuNTGUEf8AwUFeKK3Lpah6LS0ieaE+BnroR9JuMmnu/oZaBTFk50OeFDLRh0c4JnlGOgOx6qN0U3FhG9Cz2lVAXij5ATORVl9f2ieuvbxKd5v/AHIseOJuwRvKFdSUj215rwsdm8uD+tUOwx6q9LR+c0encgn92PZXlemlhVw+d7qz9s1sSbSN3XuwEPq31K+EVKIlCWnzBAyk5nb1e2vQfc1PmnQNih4V5qgHr8K9H9zVQ4t2PjCeyhlkFDMd2yZZvRvW792qdDqIsWDudR2ccB66KsRJu0/LPe2mg9HtBFgkydaVmd4Wk5dlAV3w6oYXUEvgx+kMH8H2V1oBmHHQdRT1xxzwri/QMTvO4wr7aR/DRtikpeWCR+bR2lbpr281S2GvNxzou3lq3iIQtRE7By0gDtHZXdqffjvOgeCat0KrzKOg+Jqhn9NXu4seNBNZcz17uV+D7jRB84fmDxVSxr0RAJ985wJ+Ft5qYpPnD80eJqnRB5KjvcV40LV5LqLi7K/IHvT5lr6RM/WogCP+f1zQ16fMtfSJ+9RR1/727m786CK2uiCn9HVi/hRkWjGtSUk7uUP+x7KH4SWR8oS6Femji4jP0wJmc/S1UXwxTNqsjWnMVzwiVicswPhPJnoBSv8Ahp6zaJGji8SFXa8YEAs4Sfngx24uylOk9ILVboagYeJbUrLPEoY8v62VpbhUOPk6gwk9hdNZfhACkNoGotNnsGEdP86NAVMIjc3ctXawCChnAZ1gpQvX299K9MjlaNRqEIBG2Jay7u6iLNubC5J9JZXi7k0w0mBxqRAhHERzS8R4JFOi7GWco4iwNg6TdWThS2nEok5AcWlIk7Nc9VLNDJJs3VGSo3aI5z5sZ9pou/dSF6SKjrCEJ15qwEgZfNq3gwwFWKJym4SodTyf+pp8pbKfLsKirtrn3EPuqcGlY1XrcYSEh1O0H0QvnBGEHdE7THfuN3Ai5byxShXORBHYDH1q0Puk3Ck2DuHDCoSrETMFQHJAGZnfG+vNvc8cUNIMhCsOLEFSMinCVFPXhEbiAak3FOTPbnHIBJ1ATSDR65YsJ+EUn9ytQ9VNNKKhl0/q1fdNL7JJCLFO5AnqZj11m4ZHMo4U6j/p3fvNUs4RIUF2yNa0tbM8xGr6tMtPrCnQjbgAPQ482nwSaC0+SbsRrDKo5pDlaV6M7Sj1LtEk4JjW40dcySZJ5iZ1bJqtTnJvMssLsHeZE+Ioe0JFq7hVnxiIUNhODwojSOTbxOspWOk8chM+FCUSW2+duxw6uLdohRB4kjX+sE/1zVff5aNRzhJ7TNXP2oNqwlSYMgGRmBClEbxqqnTRnR7PzUfcNaL1k9Vf6g1CQblmPgMT0TkO414pdqBcUTtUTPSa9lZWA9dn4jSQOYYJ9VeJ3a5JNbEi0jNIMSRFSl3GVKInHXk5AyIjfHtrbe5qrkPfOT4GvO+PJABJ5hW+9zRwBD05cpOvoNA8g45mssEEPXGfpFBj9mPV3UBb/wBnK5kL7lH2UxtHBxjpnakfZn10utP0FadRwuZHXniI7iKApT9gi75S3M9Ytz+9NNGV+fc38W395ylBbUVFQ1FNv3OEnsGdNWknjlqjIoQAecFcjvFeNeXnoXaICksoCxChMjrMauaq2T77X9En7xooKpdarm6dM6kJSRz69W721jWRkXfWfoNAfOfseuvlkr0/nn1V8Hpzswx31zYqGEmQeWrV88+qstiBuA7gksI5nB98imV38D54pVasrDLoWMwtRTtkZEHLnmmV4fQj44oIRsr+iCq8CnhCnFbuDm9Ypc47jOjT8Y4v3JNM9LZsuDm9dJWkqSrRqVCCAuQdkNQKZ+r9vcnkNNJHK7P+XGXU7QmnbFCgy4TEKbSR8YFQ7IE0TfGBdH9SO5LlfNKJxWqTtSELHSI9RNGkZJXRQppKbIxqVnr14l+yK70j+fPObfudcNTSrPF2iWx8Hik/vEAmu9IJh1tU+ktKY3YQ6ue/upiPW3CrSlogp0htMIX0EIJHfPfVHBu4wpsmsMhQcXPypcGrcBOfPV17dt475pRha0YkxrKUsjbqyIJjnNL2lrYtGLlptTy0tKGEHJMqKsRESoCVSBzU1vZx8wFWxw8xLuGPvx5qwbJyIduFD4DYGQ+cZEDooHT+iGrO70c6ygIRxnFKjaVZBSjrUYUqSc8qY+5unFbrfXJdecUpaiDmAYTBOtIGqMszVfuooJtEqSJLbqVT8XWJ7SKQO3XNJpz9Hf8Aol/dNDpOdr80wf8Abqh+/D9gp0COMt1KiQYlByyol0edYG5Kj1hIA7iawNCi4SXNIwBkhCSs/NlQ7VEdlXvq98vqkApYABOoSSc+artHibu6O4Np+yT66GcSC7ez/hpH2Ca8UQePT+CnQLJDZBGReT9mJ7xX3hAzhSlGvGTs3uoVTDgzZFbCFKWn0sQ1yOUU8rftPRV+nNFYghSlQUKQRnlClDXlryyG8gVgydVKs78S3Sjc8Wn5Sh+6XSLSp94W4+MEfcNae9syVNHEnIqJGc5IUIyGeZ7+ikmmNGkM2icaICkJJxDOUjMb9R1d9bYXSksPOINe8k6RUDqaA/dmvGHTnXs+nrRQY0gUkErEJg6zmiAdWsa+cV5q9wTdAMOsLVBwJQskrIWhJElICYxg5nUNxBooonru7M8BUo3yVMmF4hJhQTEicjBzEjODvqVokqRtou1ORr7UrDUfVuqG09tdouF/GV2mpUrTQxF0v46vrGvv/kXgcnXPrq9tSpWbzQ1jSb3+M59dXtruyu3OPKsa534jOrfNSpXmNg8Gay2u3Pjr+sfbTC0eUBko9pqVKwwNadV8Y9tD6XdV5nM/nBtqVKGWR4cpUd9CaRSCUKIEpxYTtHJOo7NXdUqV5mM+XJ8299D/AAqq3W2AcwUiZ6BUqVqBBNMqPF6z6bf4qKvvDymfpT+E5UqUwxmV0gPyg/8A6ZR6+LHtPbTbg9+gN/Rq8VVKlbLIGOYN7m6j/wCPY/b/ABF1obpAUhQUAQQQQRIIjUQddSpS2GjIcGz+S3hsHHAcwzyHNWmuPzrHQv7or5UrwUSnRP5+7+kT+GmhtFCbi8BzBUkGd2E1KleHLfyXsFaG/MI6D9411pb82PpG/wARNSpWbzH+Z1LNIfnG/mufdFI9JH3vZ/seCa+1K8HS3ecRdwo/RL36b1orzJCBuFSpRInrfUGBRqVKlaJ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0" name="Picture 10" descr="http://img1.liveinternet.ru/images/attach/c/10/111/630/111630643_rainingcrayo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80" y="4067944"/>
            <a:ext cx="3576397" cy="2682298"/>
          </a:xfrm>
          <a:prstGeom prst="rect">
            <a:avLst/>
          </a:prstGeom>
          <a:noFill/>
        </p:spPr>
      </p:pic>
      <p:pic>
        <p:nvPicPr>
          <p:cNvPr id="15372" name="Picture 12" descr="http://cs323731.vk.me/v323731431/9030/ET4rS4_4LU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1008" y="5580112"/>
            <a:ext cx="3075250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713</Words>
  <Application>Microsoft Office PowerPoint</Application>
  <PresentationFormat>Экран (4:3)</PresentationFormat>
  <Paragraphs>77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«Информация для родителей по изодеятельности.»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для родителей по изодеятельности.</dc:title>
  <dc:creator>Арсений</dc:creator>
  <cp:lastModifiedBy>Роман Школа</cp:lastModifiedBy>
  <cp:revision>28</cp:revision>
  <dcterms:modified xsi:type="dcterms:W3CDTF">2022-12-29T16:42:23Z</dcterms:modified>
</cp:coreProperties>
</file>