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80" r:id="rId17"/>
    <p:sldId id="279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omato" panose="020B0604020202020204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907704" y="1052736"/>
            <a:ext cx="5544616" cy="5274012"/>
            <a:chOff x="1105219" y="2955212"/>
            <a:chExt cx="7175874" cy="945656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8" y="2955212"/>
              <a:ext cx="7165475" cy="94565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ПРЕЗЕНТАЦИЯ К ПРОЕКТУ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«МАСТЕРСКАЯ ДЕДА МОРОЗА</a:t>
              </a:r>
              <a:r>
                <a:rPr lang="ru-RU" sz="5400" b="1" dirty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в средней группе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Разработчик проекта: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err="1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Буханцова</a:t>
              </a:r>
              <a:r>
                <a:rPr lang="ru-RU" sz="3600" b="1" dirty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omato" pitchFamily="2" charset="0"/>
                  <a:cs typeface="Arial" charset="0"/>
                </a:rPr>
                <a:t> Н.Н.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9" y="9373480"/>
              <a:ext cx="7175874" cy="802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проект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934693" cy="55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ей\Desktop\проект\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48297"/>
            <a:ext cx="3933169" cy="55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0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616624"/>
          </a:xfrm>
        </p:spPr>
        <p:txBody>
          <a:bodyPr/>
          <a:lstStyle/>
          <a:p>
            <a:r>
              <a:rPr lang="ru-RU" sz="3200" dirty="0">
                <a:solidFill>
                  <a:srgbClr val="0000FF"/>
                </a:solidFill>
                <a:latin typeface="Tomato" charset="0"/>
              </a:rPr>
              <a:t>Творческий этап :</a:t>
            </a:r>
            <a:r>
              <a:rPr lang="ru-RU" sz="1800" dirty="0">
                <a:solidFill>
                  <a:srgbClr val="0000FF"/>
                </a:solidFill>
                <a:latin typeface="Tomato" charset="0"/>
              </a:rPr>
              <a:t>Изготовление совместно детьми и родителями</a:t>
            </a:r>
            <a:br>
              <a:rPr lang="ru-RU" sz="1800" dirty="0">
                <a:solidFill>
                  <a:srgbClr val="0000FF"/>
                </a:solidFill>
                <a:latin typeface="Tomato" charset="0"/>
              </a:rPr>
            </a:br>
            <a:r>
              <a:rPr lang="ru-RU" sz="1800" dirty="0">
                <a:solidFill>
                  <a:srgbClr val="0000FF"/>
                </a:solidFill>
                <a:latin typeface="Tomato" charset="0"/>
              </a:rPr>
              <a:t>детьми елочных игрушек, елочек</a:t>
            </a:r>
            <a:br>
              <a:rPr lang="ru-RU" sz="1800" dirty="0">
                <a:solidFill>
                  <a:srgbClr val="0000FF"/>
                </a:solidFill>
                <a:latin typeface="Tomato" charset="0"/>
              </a:rPr>
            </a:br>
            <a:br>
              <a:rPr lang="ru-RU" sz="1800" dirty="0">
                <a:solidFill>
                  <a:srgbClr val="0000FF"/>
                </a:solidFill>
                <a:latin typeface="Tomato" charset="0"/>
              </a:rPr>
            </a:br>
            <a:endParaRPr lang="ru-RU" sz="1800" dirty="0">
              <a:solidFill>
                <a:srgbClr val="0000FF"/>
              </a:solidFill>
              <a:latin typeface="Tomato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8803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428" y="2204864"/>
            <a:ext cx="4464496" cy="29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901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656184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  <a:latin typeface="Tomato" charset="0"/>
              </a:rPr>
              <a:t>Практический этап:</a:t>
            </a:r>
            <a:br>
              <a:rPr lang="ru-RU" dirty="0">
                <a:solidFill>
                  <a:srgbClr val="0000FF"/>
                </a:solidFill>
                <a:latin typeface="Tomato" charset="0"/>
              </a:rPr>
            </a:br>
            <a:r>
              <a:rPr lang="ru-RU" dirty="0">
                <a:solidFill>
                  <a:srgbClr val="0000FF"/>
                </a:solidFill>
                <a:latin typeface="Tomato" charset="0"/>
              </a:rPr>
              <a:t>НОД « МАСТЕРСКАЯ ДЕДА МОРОЗА»</a:t>
            </a:r>
            <a:br>
              <a:rPr lang="ru-RU" dirty="0">
                <a:solidFill>
                  <a:srgbClr val="0000FF"/>
                </a:solidFill>
                <a:latin typeface="Tomato" charset="0"/>
              </a:rPr>
            </a:br>
            <a:br>
              <a:rPr lang="ru-RU" dirty="0">
                <a:solidFill>
                  <a:srgbClr val="0000FF"/>
                </a:solidFill>
                <a:latin typeface="Tomato" charset="0"/>
              </a:rPr>
            </a:br>
            <a:endParaRPr lang="ru-RU" dirty="0">
              <a:solidFill>
                <a:srgbClr val="0000FF"/>
              </a:solidFill>
              <a:latin typeface="Tomato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880427" cy="317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002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85988"/>
            <a:ext cx="6105128" cy="28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28388"/>
            <a:ext cx="6105128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23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7"/>
            <a:ext cx="367240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96471"/>
            <a:ext cx="3969280" cy="266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367" y="3433947"/>
            <a:ext cx="3705250" cy="277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91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582583" cy="242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17221"/>
            <a:ext cx="3607944" cy="24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987" y="3212977"/>
            <a:ext cx="33843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3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7350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46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  <a:latin typeface="Tomato" charset="0"/>
              </a:rPr>
              <a:t>СПАСИБО ЗА ВНИМАНИЕ!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16833"/>
            <a:ext cx="780705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00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68760"/>
            <a:ext cx="6995120" cy="868958"/>
          </a:xfrm>
        </p:spPr>
        <p:txBody>
          <a:bodyPr/>
          <a:lstStyle/>
          <a:p>
            <a:r>
              <a:rPr lang="ru-RU" sz="48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Вид проекта :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Групповой, познавательный, творческий, информационный.</a:t>
            </a:r>
            <a:br>
              <a:rPr lang="ru-RU" sz="48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</a:br>
            <a:r>
              <a:rPr lang="ru-RU" sz="48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Участники проекта: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дети средней группы, воспитатель, родители.</a:t>
            </a:r>
            <a:br>
              <a:rPr lang="ru-RU" sz="48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</a:br>
            <a:r>
              <a:rPr lang="ru-RU" sz="48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Срок реализации:</a:t>
            </a:r>
            <a:br>
              <a:rPr lang="ru-RU" sz="28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</a:br>
            <a:r>
              <a:rPr lang="ru-RU" sz="2800" b="1" dirty="0">
                <a:ln>
                  <a:solidFill>
                    <a:schemeClr val="bg1"/>
                  </a:solidFill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mato" pitchFamily="2" charset="0"/>
              </a:rPr>
              <a:t>со 02.12.20. по 18.12.20.</a:t>
            </a:r>
            <a:endParaRPr lang="ru-RU" sz="4800" b="1" dirty="0">
              <a:ln>
                <a:solidFill>
                  <a:schemeClr val="bg1"/>
                </a:solidFill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mato" pitchFamily="2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2708920"/>
            <a:ext cx="6764288" cy="23762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omato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5085184"/>
            <a:ext cx="6480720" cy="1080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oma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75656" y="908720"/>
            <a:ext cx="7200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000FF"/>
              </a:solidFill>
              <a:latin typeface="Tomato" charset="0"/>
            </a:endParaRPr>
          </a:p>
          <a:p>
            <a:pPr algn="just"/>
            <a:r>
              <a:rPr lang="ru-RU" dirty="0">
                <a:solidFill>
                  <a:srgbClr val="0000FF"/>
                </a:solidFill>
                <a:latin typeface="Tomato" charset="0"/>
              </a:rPr>
              <a:t>Актуальность проекта: Новый год – это самый любимый, самый долгожданный праздник, как для детей, так и для их родителей. От Нового года все ждут волшебства и чудес, подарков и праздничного, хорошего настроения. Но далеко не все знают историю этого праздника, соблюдают традиции, некоторым просто не хватает времени для подготовки к этому замечательному празднику из – за занятости на работе. А ведь этот праздник с нетерпением ждут дети, они ждут главного волшебника – Деда Мороза. Именно поэтому знания, полученные в результате реализации проекта, позволят на доступном для детей уровне расширить представления о Новогоднем празднике с его добрыми традициями, а родители смогут окунуться в предновогоднюю суету вместе со своими детьми, воспитателем, получить удовольствие от совместной подготовки к празднику.</a:t>
            </a:r>
          </a:p>
        </p:txBody>
      </p:sp>
    </p:spTree>
    <p:extLst>
      <p:ext uri="{BB962C8B-B14F-4D97-AF65-F5344CB8AC3E}">
        <p14:creationId xmlns:p14="http://schemas.microsoft.com/office/powerpoint/2010/main" val="187292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Tomato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20688"/>
            <a:ext cx="7772400" cy="3528392"/>
          </a:xfrm>
        </p:spPr>
        <p:txBody>
          <a:bodyPr/>
          <a:lstStyle/>
          <a:p>
            <a:r>
              <a:rPr lang="ru-RU" sz="3600" dirty="0">
                <a:solidFill>
                  <a:srgbClr val="0033CC"/>
                </a:solidFill>
                <a:latin typeface="Tomato" charset="0"/>
              </a:rPr>
              <a:t>ЦЕЛЬ </a:t>
            </a:r>
            <a:r>
              <a:rPr lang="ru-RU" sz="3600" dirty="0" err="1">
                <a:solidFill>
                  <a:srgbClr val="0033CC"/>
                </a:solidFill>
                <a:latin typeface="Tomato" charset="0"/>
              </a:rPr>
              <a:t>ПРОЕКТА:</a:t>
            </a:r>
            <a:r>
              <a:rPr lang="ru-RU" dirty="0" err="1">
                <a:solidFill>
                  <a:srgbClr val="0033CC"/>
                </a:solidFill>
                <a:latin typeface="Tomato" charset="0"/>
              </a:rPr>
              <a:t>Совместная</a:t>
            </a:r>
            <a:r>
              <a:rPr lang="ru-RU" dirty="0">
                <a:solidFill>
                  <a:srgbClr val="0033CC"/>
                </a:solidFill>
                <a:latin typeface="Tomato" charset="0"/>
              </a:rPr>
              <a:t> подготовка детей и взрослых к Новому Году. Развитие познавательных и творческих способностей детей. Систематизировать представление и сформировать интерес к эстетической стороне окружающей действительности посредством художественного творчества. Активизация интереса детей и родителей к совместной продуктивной деятельности</a:t>
            </a:r>
          </a:p>
        </p:txBody>
      </p:sp>
      <p:pic>
        <p:nvPicPr>
          <p:cNvPr id="1026" name="Picture 2" descr="C:\Users\Алексей\Desktop\мастерская Д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66" y="4077073"/>
            <a:ext cx="63120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1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632848" cy="3888432"/>
          </a:xfrm>
        </p:spPr>
        <p:txBody>
          <a:bodyPr/>
          <a:lstStyle/>
          <a:p>
            <a:r>
              <a:rPr lang="ru-RU" sz="1600" dirty="0" err="1">
                <a:solidFill>
                  <a:srgbClr val="0000FF"/>
                </a:solidFill>
                <a:latin typeface="Tomato" charset="0"/>
              </a:rPr>
              <a:t>ЗАДАЧИ:Расширить</a:t>
            </a:r>
            <a:r>
              <a:rPr lang="ru-RU" sz="1600" dirty="0">
                <a:solidFill>
                  <a:srgbClr val="0000FF"/>
                </a:solidFill>
                <a:latin typeface="Tomato" charset="0"/>
              </a:rPr>
              <a:t> представление детей о новогоднем празднике, о его главном госте Дедушке Морозе и внучке Снегурочке, о том, где живёт Дед Мороз.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- Сформировать интерес у детей и родителей к встрече Нового Года (украшение группы в детском саду и комнат дома, изготовление подарков, установка новогодней ёлочки и подбор «наряда» для неё т. д.).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- Способствовать развитию любознательности и творческих способностей детей.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- Способствовать развитию речевого общения, обогащению и расширению словаря.</a:t>
            </a:r>
          </a:p>
          <a:p>
            <a:endParaRPr lang="ru-RU" sz="1600" dirty="0">
              <a:solidFill>
                <a:srgbClr val="0000FF"/>
              </a:solidFill>
              <a:latin typeface="Tomato" charset="0"/>
            </a:endParaRPr>
          </a:p>
          <a:p>
            <a:endParaRPr lang="ru-RU" sz="3600" dirty="0">
              <a:solidFill>
                <a:srgbClr val="0000FF"/>
              </a:solidFill>
              <a:latin typeface="Tomato" charset="0"/>
            </a:endParaRPr>
          </a:p>
        </p:txBody>
      </p:sp>
      <p:pic>
        <p:nvPicPr>
          <p:cNvPr id="1026" name="Picture 2" descr="C:\Users\Алексей\Desktop\проект\Снимо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518140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8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08720"/>
            <a:ext cx="7772400" cy="4860255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5472608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  <a:latin typeface="Tomato" charset="0"/>
              </a:rPr>
              <a:t>ПОДГОТОВИТЕЛЬНЫЙ ЭТАП: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Подбор сказок и стихов о зиме, новогодних праздниках, Мастерской Деда Мороза. 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Знакомство с различными материалами, из которых можно смастерить елочные игрушки. 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Знакомство детей с историей елочной игрушки. 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Познакомить с традициями праздника Новый год. 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Беседа по вопросам о приготовлении к Новогоднему празднику.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Беседа «О правилах безопасности при украшении елки».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Беседа на тему «Где живёт Дед Мороз?»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Беседа на тему «Волшебный Новый год»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Отгадывание загадок на зимнюю и новогоднюю тематику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Беседа на тему: «История возникновения праздника в России. Знакомство с традициями празднования Нового года.»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Беседа на тему: « Почему  к Новому году украшают ель, а не другие деревья?»</a:t>
            </a:r>
          </a:p>
          <a:p>
            <a:r>
              <a:rPr lang="ru-RU" sz="1600" dirty="0">
                <a:solidFill>
                  <a:srgbClr val="0000FF"/>
                </a:solidFill>
                <a:latin typeface="Tomato" charset="0"/>
              </a:rPr>
              <a:t> Чтение  сказок, рассказов: С Козлов «Зимняя сказка» Набоков «Зима», «Снегурочка», «Морозко»,  «Зимовье зверей», «Мороз Иванович», «12 Месяцев», «Госпожа Метелица».,  Л. Воронкова «Как елку наряжали»</a:t>
            </a:r>
          </a:p>
          <a:p>
            <a:endParaRPr lang="ru-RU" dirty="0">
              <a:solidFill>
                <a:srgbClr val="0000FF"/>
              </a:solidFill>
              <a:latin typeface="Tom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4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4704"/>
            <a:ext cx="7772400" cy="52565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ексей\Desktop\проект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464298" cy="34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проект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538332"/>
            <a:ext cx="228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ей\Desktop\проект\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755501"/>
            <a:ext cx="2520280" cy="349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6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00400" cy="547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Алексей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96044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154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3600" dirty="0">
                <a:solidFill>
                  <a:srgbClr val="0000FF"/>
                </a:solidFill>
                <a:latin typeface="Tomato" charset="0"/>
              </a:rPr>
              <a:t>Работа с родителями: </a:t>
            </a:r>
          </a:p>
        </p:txBody>
      </p:sp>
      <p:pic>
        <p:nvPicPr>
          <p:cNvPr id="4098" name="Picture 2" descr="C:\Users\Алексей\Desktop\проект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563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ей\Desktop\проект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8649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7598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518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Tomato</vt:lpstr>
      <vt:lpstr>Calibri</vt:lpstr>
      <vt:lpstr>Arial</vt:lpstr>
      <vt:lpstr>1_Тема Office</vt:lpstr>
      <vt:lpstr>Презентация PowerPoint</vt:lpstr>
      <vt:lpstr>Вид проекта : Групповой, познавательный, творческий, информационный. Участники проекта: дети средней группы, воспитатель, родители. Срок реализации: со 02.12.20. по 18.12.20.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Работа с родителями: </vt:lpstr>
      <vt:lpstr>Презентация PowerPoint</vt:lpstr>
      <vt:lpstr>Творческий этап :Изготовление совместно детьми и родителями детьми елочных игрушек, елочек  </vt:lpstr>
      <vt:lpstr>Практический этап: НОД « МАСТЕРСКАЯ ДЕДА МОРОЗА» 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</dc:title>
  <dc:creator>Фокина Лидия Петровна</dc:creator>
  <cp:keywords>Шаблон презентации</cp:keywords>
  <cp:lastModifiedBy>Роман Школа</cp:lastModifiedBy>
  <cp:revision>75</cp:revision>
  <dcterms:created xsi:type="dcterms:W3CDTF">2014-07-06T18:18:01Z</dcterms:created>
  <dcterms:modified xsi:type="dcterms:W3CDTF">2020-12-23T19:17:15Z</dcterms:modified>
</cp:coreProperties>
</file>