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7" r:id="rId12"/>
    <p:sldId id="272" r:id="rId13"/>
    <p:sldId id="275" r:id="rId14"/>
    <p:sldId id="269" r:id="rId15"/>
    <p:sldId id="268" r:id="rId16"/>
    <p:sldId id="270" r:id="rId17"/>
    <p:sldId id="276" r:id="rId18"/>
    <p:sldId id="271" r:id="rId19"/>
    <p:sldId id="273" r:id="rId20"/>
    <p:sldId id="265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9900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910" y="642918"/>
            <a:ext cx="7858180" cy="55721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83A6-6C77-4C9E-A168-AF8F587B0C32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C:\Users\user\Desktop\- (1)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8337"/>
            <a:ext cx="549275" cy="3649663"/>
          </a:xfrm>
          <a:prstGeom prst="rect">
            <a:avLst/>
          </a:prstGeom>
          <a:noFill/>
        </p:spPr>
      </p:pic>
      <p:pic>
        <p:nvPicPr>
          <p:cNvPr id="1029" name="Picture 5" descr="C:\Users\user\Desktop\- (1)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594725" y="0"/>
            <a:ext cx="549275" cy="3649663"/>
          </a:xfrm>
          <a:prstGeom prst="rect">
            <a:avLst/>
          </a:prstGeom>
          <a:noFill/>
        </p:spPr>
      </p:pic>
      <p:pic>
        <p:nvPicPr>
          <p:cNvPr id="1030" name="Picture 6" descr="C:\Users\user\Desktop\-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7" cy="2039937"/>
          </a:xfrm>
          <a:prstGeom prst="rect">
            <a:avLst/>
          </a:prstGeom>
          <a:noFill/>
        </p:spPr>
      </p:pic>
      <p:pic>
        <p:nvPicPr>
          <p:cNvPr id="1031" name="Picture 7" descr="C:\Users\user\Desktop\-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085013" y="4818063"/>
            <a:ext cx="2058987" cy="2039937"/>
          </a:xfrm>
          <a:prstGeom prst="rect">
            <a:avLst/>
          </a:prstGeom>
          <a:noFill/>
        </p:spPr>
      </p:pic>
      <p:pic>
        <p:nvPicPr>
          <p:cNvPr id="1033" name="Picture 9" descr="C:\Users\user\Desktop\0_6fd6a_581ea306_XL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3022542"/>
            <a:ext cx="1566858" cy="3187746"/>
          </a:xfrm>
          <a:prstGeom prst="rect">
            <a:avLst/>
          </a:prstGeom>
          <a:noFill/>
        </p:spPr>
      </p:pic>
      <p:pic>
        <p:nvPicPr>
          <p:cNvPr id="1034" name="Picture 10" descr="C:\Users\user\Desktop\0_6fd6a_581ea306_XL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572008"/>
            <a:ext cx="1538289" cy="1709825"/>
          </a:xfrm>
          <a:prstGeom prst="rect">
            <a:avLst/>
          </a:prstGeom>
          <a:noFill/>
        </p:spPr>
      </p:pic>
      <p:pic>
        <p:nvPicPr>
          <p:cNvPr id="1035" name="Picture 11" descr="C:\Users\user\Desktop\- (1)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693698" y="-1550194"/>
            <a:ext cx="549275" cy="3649663"/>
          </a:xfrm>
          <a:prstGeom prst="rect">
            <a:avLst/>
          </a:prstGeom>
          <a:noFill/>
        </p:spPr>
      </p:pic>
      <p:pic>
        <p:nvPicPr>
          <p:cNvPr id="1036" name="Picture 12" descr="C:\Users\user\Desktop\- (1)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835914" y="4758531"/>
            <a:ext cx="549275" cy="36496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128792" cy="266429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Творческий проект</a:t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60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«В гости к матрёшке»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2525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Подготовила и провела ИЗО специалист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Стародубцева Г.П.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8573">
            <a:off x="384136" y="872755"/>
            <a:ext cx="3723878" cy="525658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8193">
            <a:off x="4832652" y="949953"/>
            <a:ext cx="3888432" cy="5301208"/>
          </a:xfrm>
          <a:prstGeom prst="roundRect">
            <a:avLst>
              <a:gd name="adj" fmla="val 11111"/>
            </a:avLst>
          </a:prstGeom>
          <a:ln w="190500" cap="rnd">
            <a:solidFill>
              <a:srgbClr val="0000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3284243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43098">
            <a:off x="371630" y="1339767"/>
            <a:ext cx="2664296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6096">
            <a:off x="5839157" y="1747941"/>
            <a:ext cx="3003798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1144448"/>
            <a:ext cx="3168352" cy="4824536"/>
          </a:xfrm>
          <a:prstGeom prst="roundRect">
            <a:avLst>
              <a:gd name="adj" fmla="val 11111"/>
            </a:avLst>
          </a:prstGeom>
          <a:ln w="190500" cap="rnd">
            <a:solidFill>
              <a:srgbClr val="9900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195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Дидактические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96752"/>
            <a:ext cx="4464496" cy="3451522"/>
          </a:xfrm>
          <a:prstGeom prst="rect">
            <a:avLst/>
          </a:prstGeom>
          <a:ln w="190500" cap="sq">
            <a:solidFill>
              <a:srgbClr val="9900C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46373">
            <a:off x="5626336" y="1646684"/>
            <a:ext cx="2887017" cy="4626591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52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Презентации к проекту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9398">
            <a:off x="4631963" y="1228006"/>
            <a:ext cx="4266677" cy="253988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3665">
            <a:off x="4716016" y="3573016"/>
            <a:ext cx="3753095" cy="2736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66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04849">
            <a:off x="799912" y="1506196"/>
            <a:ext cx="3962284" cy="293041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30014224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Работа с родителями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566633"/>
            <a:ext cx="3240360" cy="4572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04884"/>
            <a:ext cx="3625610" cy="4724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830255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6729">
            <a:off x="392227" y="2064862"/>
            <a:ext cx="2886478" cy="411537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1402">
            <a:off x="5796136" y="2064862"/>
            <a:ext cx="2876951" cy="4115374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92696"/>
            <a:ext cx="2953162" cy="415348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517674931"/>
      </p:ext>
    </p:extLst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Наши достижения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077">
            <a:off x="1435984" y="1314337"/>
            <a:ext cx="3042529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894">
            <a:off x="5370295" y="1314338"/>
            <a:ext cx="3205052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6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9991">
            <a:off x="1229145" y="722315"/>
            <a:ext cx="3456384" cy="5301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5973">
            <a:off x="5340194" y="878826"/>
            <a:ext cx="3433934" cy="5321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6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Итоговое НОД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0"/>
          <a:stretch/>
        </p:blipFill>
        <p:spPr>
          <a:xfrm>
            <a:off x="647769" y="1275807"/>
            <a:ext cx="4032448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095" y="3717032"/>
            <a:ext cx="4032448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42" y="1275807"/>
            <a:ext cx="3763563" cy="25316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869" y="3789040"/>
            <a:ext cx="38164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4942"/>
      </p:ext>
    </p:extLst>
  </p:cSld>
  <p:clrMapOvr>
    <a:masterClrMapping/>
  </p:clrMapOvr>
  <p:transition spd="slow">
    <p:push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276" y="3645024"/>
            <a:ext cx="403244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31989">
            <a:off x="4031948" y="989371"/>
            <a:ext cx="3736221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88062">
            <a:off x="519156" y="901068"/>
            <a:ext cx="4032448" cy="2704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23811121"/>
      </p:ext>
    </p:extLst>
  </p:cSld>
  <p:clrMapOvr>
    <a:masterClrMapping/>
  </p:clrMapOvr>
  <p:transition spd="slow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715304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приобщить детей к прекрасному;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формировать у детей чувство патриотизма.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воспитывать интерес к истории </a:t>
            </a:r>
          </a:p>
          <a:p>
            <a:pPr marL="0" indent="0">
              <a:buNone/>
            </a:pPr>
            <a:r>
              <a:rPr lang="ru-RU" dirty="0"/>
              <a:t>России, народному творчеству на </a:t>
            </a:r>
          </a:p>
          <a:p>
            <a:pPr marL="0" indent="0">
              <a:buNone/>
            </a:pPr>
            <a:r>
              <a:rPr lang="ru-RU" dirty="0"/>
              <a:t>примере русской национальной </a:t>
            </a:r>
          </a:p>
          <a:p>
            <a:pPr marL="0" indent="0">
              <a:buNone/>
            </a:pPr>
            <a:r>
              <a:rPr lang="ru-RU" dirty="0"/>
              <a:t>              матрёшки; 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Вывод:</a:t>
            </a:r>
            <a:r>
              <a:rPr lang="ru-RU" sz="2700" b="1" dirty="0"/>
              <a:t>	</a:t>
            </a:r>
            <a:br>
              <a:rPr lang="ru-RU" sz="2700" dirty="0"/>
            </a:br>
            <a:r>
              <a:rPr lang="ru-RU" sz="2700" dirty="0"/>
              <a:t>Итак, в ходе проекта мы узнали, что матрешка появилась давно. В этой игрушке отразились народные представления о семье, мире, добре, красоте. </a:t>
            </a:r>
            <a:br>
              <a:rPr lang="ru-RU" sz="2700" dirty="0"/>
            </a:br>
            <a:r>
              <a:rPr lang="ru-RU" sz="2700" dirty="0"/>
              <a:t>Формочки для матрешек вытачивались на специальных токарных станках из сухих липовых чурок. Мы узнали, что в разных местах нашей большой страны игрушки делали по-своему. Поэтому и росписи матрешек были все разные. А мы в группе нарисовали своих матрешек. Также поиграли с матрешкой, прочитали стихи про матрешек, спели песни, потанцевали. </a:t>
            </a:r>
            <a:br>
              <a:rPr lang="ru-RU" sz="2700" dirty="0"/>
            </a:br>
            <a:r>
              <a:rPr lang="ru-RU" sz="2700" dirty="0"/>
              <a:t>Но главное мы поняли, что русская матрешка является символом России, символом  народного искусства,  и очень нравится людям, потому что она несет в себе любовь и дружбу.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4532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7067128" cy="4032448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Спасибо</a:t>
            </a:r>
            <a:b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за </a:t>
            </a:r>
            <a:b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422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611560" y="404664"/>
            <a:ext cx="7416824" cy="5832648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040560" cy="92211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6120680" cy="514543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/>
              <a:t>- для детей: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Познакомить детей с видами народного декоративно-прикладного искусства, с прекрасными творениями народных умельцев матрешек.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Развивать художественно-творческие способности в процессе восприятия произведений декоративного искусства. Развивать мелкую моторику, зрительную память, внимание.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Формировать у детей патриотические чувства: чувство любви и гордости к Родине на основе изучения народных промыслов России. Воспитывать интерес и любовь к народному искусству, уважение к культуре, русским традициям и промыслам, мастерам народного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827584" y="476672"/>
            <a:ext cx="6840760" cy="5832648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692697"/>
            <a:ext cx="5119464" cy="670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для воспитателя: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развития творческого мышления у детей, довести до сведения родителей о важности этой проблемы,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вовлечению семей воспитанников в образовательный процесс, развивать социально-профессиональную компетентность и личностный потенциал.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899592" y="692696"/>
            <a:ext cx="6696744" cy="554461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196752"/>
            <a:ext cx="4644008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-для родителей: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 художественно-творческую деятельность, овладение практических навыков позитивного взаимодействия с детьми в разных видах творческой деятельности.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563888" y="1136073"/>
            <a:ext cx="45719" cy="6067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764704"/>
            <a:ext cx="7427168" cy="536145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Участники проекта:</a:t>
            </a:r>
          </a:p>
          <a:p>
            <a:r>
              <a:rPr lang="ru-RU" dirty="0"/>
              <a:t>- дети средней, старшей и подготовительной  группы;</a:t>
            </a:r>
          </a:p>
          <a:p>
            <a:r>
              <a:rPr lang="ru-RU" dirty="0"/>
              <a:t>- родители и другие члены семьи воспитанников детского сада;</a:t>
            </a:r>
          </a:p>
          <a:p>
            <a:r>
              <a:rPr lang="ru-RU" dirty="0"/>
              <a:t>- воспитатели групп</a:t>
            </a:r>
          </a:p>
          <a:p>
            <a:r>
              <a:rPr lang="ru-RU" dirty="0"/>
              <a:t>- музыкальный руководитель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9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Ожидаемый результат: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800" dirty="0"/>
              <a:t>1. Знакомство с особенностями </a:t>
            </a:r>
            <a:r>
              <a:rPr lang="ru-RU" sz="2700" dirty="0"/>
              <a:t>русской народной игрушки (материал, форма, цвет, узор).</a:t>
            </a:r>
            <a:br>
              <a:rPr lang="ru-RU" sz="2700" dirty="0"/>
            </a:br>
            <a:r>
              <a:rPr lang="ru-RU" sz="2700" dirty="0"/>
              <a:t>2. Разучивание  простейших элементов росписи.</a:t>
            </a:r>
            <a:br>
              <a:rPr lang="ru-RU" sz="2700" dirty="0"/>
            </a:br>
            <a:r>
              <a:rPr lang="ru-RU" sz="2700" dirty="0"/>
              <a:t>3. Получить представление о цветовой гамме матрёшек.</a:t>
            </a:r>
            <a:br>
              <a:rPr lang="ru-RU" sz="2700" dirty="0"/>
            </a:br>
            <a:r>
              <a:rPr lang="ru-RU" sz="2700" dirty="0"/>
              <a:t>4. Научить различать особенности </a:t>
            </a:r>
            <a:br>
              <a:rPr lang="ru-RU" sz="2700" dirty="0"/>
            </a:br>
            <a:r>
              <a:rPr lang="ru-RU" sz="2700" dirty="0"/>
              <a:t>разных матрёшек.</a:t>
            </a:r>
            <a:br>
              <a:rPr lang="ru-RU" sz="2700" dirty="0"/>
            </a:br>
            <a:r>
              <a:rPr lang="ru-RU" sz="2700" dirty="0"/>
              <a:t>5. Расширение и активизация </a:t>
            </a:r>
            <a:br>
              <a:rPr lang="ru-RU" sz="2700" dirty="0"/>
            </a:br>
            <a:r>
              <a:rPr lang="ru-RU" sz="2700" dirty="0"/>
              <a:t>словарного запаса слов.</a:t>
            </a:r>
            <a:br>
              <a:rPr lang="ru-RU" sz="2700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246209550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8437">
            <a:off x="378938" y="1305250"/>
            <a:ext cx="3322712" cy="5031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9100">
            <a:off x="4165813" y="1601278"/>
            <a:ext cx="4443808" cy="4747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290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51247"/>
            <a:ext cx="3795886" cy="5138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6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024638"/>
            <a:ext cx="3600400" cy="513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900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8571992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Матрешк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Матрешка 3</Template>
  <TotalTime>336</TotalTime>
  <Words>421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Wingdings</vt:lpstr>
      <vt:lpstr>Матрешка 3</vt:lpstr>
      <vt:lpstr>Творческий проект «В гости к матрёшке»</vt:lpstr>
      <vt:lpstr>Цель проекта</vt:lpstr>
      <vt:lpstr>Задачи проекта</vt:lpstr>
      <vt:lpstr>Презентация PowerPoint</vt:lpstr>
      <vt:lpstr>Презентация PowerPoint</vt:lpstr>
      <vt:lpstr>Презентация PowerPoint</vt:lpstr>
      <vt:lpstr>Ожидаемый результат: 1. Знакомство с особенностями русской народной игрушки (материал, форма, цвет, узор). 2. Разучивание  простейших элементов росписи. 3. Получить представление о цветовой гамме матрёшек. 4. Научить различать особенности  разных матрёшек. 5. Расширение и активизация  словарного запаса слов. </vt:lpstr>
      <vt:lpstr>НОД</vt:lpstr>
      <vt:lpstr>Презентация PowerPoint</vt:lpstr>
      <vt:lpstr>Презентация PowerPoint</vt:lpstr>
      <vt:lpstr>Презентация PowerPoint</vt:lpstr>
      <vt:lpstr>Дидактические игры</vt:lpstr>
      <vt:lpstr>Презентации к проекту</vt:lpstr>
      <vt:lpstr>Работа с родителями</vt:lpstr>
      <vt:lpstr>Презентация PowerPoint</vt:lpstr>
      <vt:lpstr>Наши достижения</vt:lpstr>
      <vt:lpstr>Презентация PowerPoint</vt:lpstr>
      <vt:lpstr>Итоговое НОД</vt:lpstr>
      <vt:lpstr>Презентация PowerPoint</vt:lpstr>
      <vt:lpstr>Вывод:  Итак, в ходе проекта мы узнали, что матрешка появилась давно. В этой игрушке отразились народные представления о семье, мире, добре, красоте.  Формочки для матрешек вытачивались на специальных токарных станках из сухих липовых чурок. Мы узнали, что в разных местах нашей большой страны игрушки делали по-своему. Поэтому и росписи матрешек были все разные. А мы в группе нарисовали своих матрешек. Также поиграли с матрешкой, прочитали стихи про матрешек, спели песни, потанцевали.  Но главное мы поняли, что русская матрешка является символом России, символом  народного искусства,  и очень нравится людям, потому что она несет в себе любовь и дружбу. </vt:lpstr>
      <vt:lpstr>Спасибо за  внимание!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 - 3</dc:title>
  <dc:creator>user</dc:creator>
  <cp:lastModifiedBy>Роман Школа</cp:lastModifiedBy>
  <cp:revision>23</cp:revision>
  <dcterms:created xsi:type="dcterms:W3CDTF">2014-10-11T14:21:24Z</dcterms:created>
  <dcterms:modified xsi:type="dcterms:W3CDTF">2020-03-01T19:58:52Z</dcterms:modified>
</cp:coreProperties>
</file>