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5" r:id="rId7"/>
    <p:sldId id="266" r:id="rId8"/>
    <p:sldId id="262" r:id="rId9"/>
    <p:sldId id="263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embeddedFontLst>
    <p:embeddedFont>
      <p:font typeface="SkazkaForSerge" panose="0202720000000000000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 Презентация </a:t>
            </a:r>
            <a:br>
              <a:rPr lang="ru-RU" sz="32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32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«В гостях у сказки»</a:t>
            </a:r>
            <a:endParaRPr lang="ru-RU" sz="32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err="1">
                <a:solidFill>
                  <a:srgbClr val="A42320"/>
                </a:solidFill>
                <a:latin typeface="SkazkaForSerge" pitchFamily="18" charset="0"/>
              </a:rPr>
              <a:t>Шаповалова</a:t>
            </a:r>
            <a:r>
              <a:rPr lang="ru-RU" sz="2400" dirty="0">
                <a:solidFill>
                  <a:srgbClr val="A42320"/>
                </a:solidFill>
                <a:latin typeface="SkazkaForSerge" pitchFamily="18" charset="0"/>
              </a:rPr>
              <a:t> </a:t>
            </a:r>
            <a:r>
              <a:rPr lang="ru-RU" sz="2400" dirty="0" err="1">
                <a:solidFill>
                  <a:srgbClr val="A42320"/>
                </a:solidFill>
                <a:latin typeface="SkazkaForSerge" pitchFamily="18" charset="0"/>
              </a:rPr>
              <a:t>М.М.воспитатель</a:t>
            </a:r>
            <a:r>
              <a:rPr lang="ru-RU" sz="2400" dirty="0">
                <a:solidFill>
                  <a:srgbClr val="A42320"/>
                </a:solidFill>
                <a:latin typeface="SkazkaForSerge" pitchFamily="18" charset="0"/>
              </a:rPr>
              <a:t> группы раннего возраста «Зайчата» </a:t>
            </a: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Хороводные игры «Заинька попляши», «Ровным кругом».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36712"/>
            <a:ext cx="3672408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708920"/>
            <a:ext cx="42210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Работа с родителями. Анкетирование. Консультации.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4032448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068960"/>
            <a:ext cx="388843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Развлечение «Путешествие по сказкам».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284984"/>
            <a:ext cx="374441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284984"/>
            <a:ext cx="306899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052736"/>
            <a:ext cx="3096344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2403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170586"/>
          </a:xfrm>
        </p:spPr>
        <p:txBody>
          <a:bodyPr>
            <a:noAutofit/>
          </a:bodyPr>
          <a:lstStyle/>
          <a:p>
            <a:r>
              <a:rPr lang="ru-RU" sz="75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462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17632" cy="288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 «Какие сказки я знаю?»; «Сказка в гости к нам пришла».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84784"/>
            <a:ext cx="64087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театр «Репка»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980728"/>
            <a:ext cx="63093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 «Теремок»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08720"/>
            <a:ext cx="62373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Рисование. Раскраски по мотивам Р.Н.С.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396044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56992"/>
            <a:ext cx="4104456" cy="25921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Конструирование «Кроватки для медведей»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01534"/>
            <a:ext cx="4104456" cy="2287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7" y="3789040"/>
            <a:ext cx="4680520" cy="23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Рассматривание сказок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96752"/>
            <a:ext cx="6858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Подвижные игры «Заячья зарядка», «Зайка серый умывается».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3888432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73017"/>
            <a:ext cx="3888432" cy="2410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Д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ru-RU" sz="2600" dirty="0">
                <a:solidFill>
                  <a:srgbClr val="FF0000"/>
                </a:solidFill>
              </a:rPr>
              <a:t>И «Кто за кем?». </a:t>
            </a:r>
            <a:r>
              <a:rPr lang="ru-RU" sz="2600" dirty="0" err="1">
                <a:solidFill>
                  <a:srgbClr val="FF0000"/>
                </a:solidFill>
              </a:rPr>
              <a:t>Пазлы</a:t>
            </a:r>
            <a:r>
              <a:rPr lang="ru-RU" sz="2600" dirty="0">
                <a:solidFill>
                  <a:srgbClr val="FF0000"/>
                </a:solidFill>
              </a:rPr>
              <a:t> «Курочка ряба», «Теремок».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1"/>
            <a:ext cx="3312368" cy="23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284984"/>
            <a:ext cx="388843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908721"/>
            <a:ext cx="3312368" cy="237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121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SkazkaForSerge</vt:lpstr>
      <vt:lpstr>Тема Office</vt:lpstr>
      <vt:lpstr>  Презентация  «В гостях у сказки»</vt:lpstr>
      <vt:lpstr>Беседы: «Какие сказки я знаю?»; «Сказка в гости к нам пришла».</vt:lpstr>
      <vt:lpstr>Настольный театр «Репка»</vt:lpstr>
      <vt:lpstr>Пальчиковый театр «Теремок»</vt:lpstr>
      <vt:lpstr>Рисование. Раскраски по мотивам Р.Н.С.</vt:lpstr>
      <vt:lpstr>Конструирование «Кроватки для медведей»</vt:lpstr>
      <vt:lpstr>Рассматривание сказок</vt:lpstr>
      <vt:lpstr>Подвижные игры «Заячья зарядка», «Зайка серый умывается».</vt:lpstr>
      <vt:lpstr>Д/И «Кто за кем?». Пазлы «Курочка ряба», «Теремок».</vt:lpstr>
      <vt:lpstr>Хороводные игры «Заинька попляши», «Ровным кругом».</vt:lpstr>
      <vt:lpstr>Работа с родителями. Анкетирование. Консультации.</vt:lpstr>
      <vt:lpstr>Развлечение «Путешествие по сказкам».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Роман Школа</cp:lastModifiedBy>
  <cp:revision>46</cp:revision>
  <dcterms:created xsi:type="dcterms:W3CDTF">2015-04-19T15:51:03Z</dcterms:created>
  <dcterms:modified xsi:type="dcterms:W3CDTF">2022-12-29T18:22:38Z</dcterms:modified>
</cp:coreProperties>
</file>