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515A3-7817-4E8C-9F14-E191AF9E4CB1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647B7-6B6C-4470-B124-348D56145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13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47B7-6B6C-4470-B124-348D5614514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87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47B7-6B6C-4470-B124-348D5614514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9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132856"/>
            <a:ext cx="6408712" cy="1467594"/>
          </a:xfrm>
        </p:spPr>
        <p:txBody>
          <a:bodyPr>
            <a:normAutofit/>
          </a:bodyPr>
          <a:lstStyle>
            <a:lvl1pPr>
              <a:defRPr sz="54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venture" panose="02000503020000020003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149080"/>
            <a:ext cx="3128392" cy="12736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576" y="0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5696" y="11663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12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675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2568" y="105248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2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20" y="0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74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6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847" y="0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43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77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683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6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42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20" y="3102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16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620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4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7402" y="4626011"/>
            <a:ext cx="982805" cy="177281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  <a:gradFill>
            <a:gsLst>
              <a:gs pos="4000">
                <a:srgbClr val="FF0000"/>
              </a:gs>
              <a:gs pos="51000">
                <a:srgbClr val="FFFF0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952" y="4437112"/>
            <a:ext cx="1481786" cy="19606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D8B7C-39D5-4D58-9807-64DE94C2C147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987F-BFB2-4F9A-B8D3-70BD06DBCA37}" type="slidenum">
              <a:rPr lang="ru-RU" smtClean="0"/>
              <a:t>‹#›</a:t>
            </a:fld>
            <a:endParaRPr lang="ru-RU"/>
          </a:p>
        </p:txBody>
      </p:sp>
      <p:pic>
        <p:nvPicPr>
          <p:cNvPr id="1027" name="Picture 3" descr="C:\Users\Алексей\AppData\Local\Microsoft\Windows\INetCache\IE\MM784OXT\MC900432549[1]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429" y="188640"/>
            <a:ext cx="1828571" cy="182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5085184"/>
            <a:ext cx="2771800" cy="1674336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03307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  <p:sldLayoutId id="2147484315" r:id="rId8"/>
    <p:sldLayoutId id="2147484316" r:id="rId9"/>
    <p:sldLayoutId id="2147484317" r:id="rId10"/>
    <p:sldLayoutId id="21474843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dventure" panose="02000503020000020003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348880"/>
            <a:ext cx="6408712" cy="2043658"/>
          </a:xfrm>
        </p:spPr>
        <p:txBody>
          <a:bodyPr>
            <a:normAutofit fontScale="90000"/>
          </a:bodyPr>
          <a:lstStyle/>
          <a:p>
            <a:r>
              <a:rPr lang="ru-RU" sz="6700" dirty="0"/>
              <a:t> Путешествие в страну дорожных знаков</a:t>
            </a:r>
            <a:br>
              <a:rPr lang="ru-RU" sz="6700" dirty="0"/>
            </a:br>
            <a:r>
              <a:rPr lang="ru-RU" sz="2700" dirty="0"/>
              <a:t>презентация проекта  по ознакомлению </a:t>
            </a:r>
            <a:br>
              <a:rPr lang="ru-RU" sz="2700" dirty="0"/>
            </a:br>
            <a:r>
              <a:rPr lang="ru-RU" sz="2700" dirty="0"/>
              <a:t>с правилами дорожного движения </a:t>
            </a:r>
            <a:br>
              <a:rPr lang="ru-RU" sz="2700" dirty="0"/>
            </a:br>
            <a:r>
              <a:rPr lang="ru-RU" sz="2700" dirty="0"/>
              <a:t>во 2 младшей группе</a:t>
            </a:r>
            <a:b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5085184"/>
            <a:ext cx="5114778" cy="110124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Выполнила воспитатель 1 категории</a:t>
            </a:r>
          </a:p>
          <a:p>
            <a:r>
              <a:rPr lang="ru-RU" sz="2400" dirty="0" err="1"/>
              <a:t>Буханцова</a:t>
            </a:r>
            <a:r>
              <a:rPr lang="ru-RU" sz="2400" dirty="0"/>
              <a:t> Наталья Николаевна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МБДОУ </a:t>
            </a:r>
            <a:r>
              <a:rPr lang="ru-RU" sz="2400" dirty="0"/>
              <a:t>детский сад № 3 « Алёнушка»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17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Художественно-эстетическое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792"/>
            <a:ext cx="7283152" cy="456937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Candara" panose="020E0502030303020204" pitchFamily="34" charset="0"/>
              </a:rPr>
              <a:t>Рисование «Светофор», </a:t>
            </a:r>
          </a:p>
          <a:p>
            <a:r>
              <a:rPr lang="ru-RU" sz="2800" dirty="0">
                <a:latin typeface="Candara" panose="020E0502030303020204" pitchFamily="34" charset="0"/>
              </a:rPr>
              <a:t>Аппликация «Машина»</a:t>
            </a:r>
          </a:p>
          <a:p>
            <a:r>
              <a:rPr lang="ru-RU" sz="2800" dirty="0">
                <a:latin typeface="Candara" panose="020E0502030303020204" pitchFamily="34" charset="0"/>
              </a:rPr>
              <a:t>Лепка « Светофор»</a:t>
            </a:r>
          </a:p>
        </p:txBody>
      </p:sp>
      <p:pic>
        <p:nvPicPr>
          <p:cNvPr id="3074" name="Picture 2" descr="C:\Users\админ\Desktop\фото Буханцова ПДД\IMG_20160930_1007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3600400" cy="3024336"/>
          </a:xfrm>
          <a:prstGeom prst="roundRect">
            <a:avLst>
              <a:gd name="adj" fmla="val 11111"/>
            </a:avLst>
          </a:prstGeom>
          <a:ln w="190500" cap="rnd">
            <a:solidFill>
              <a:srgbClr val="7030A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дмин\Desktop\Пдд1\k3aU6fl4dPw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3528392" cy="3024336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031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Физическое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72816"/>
            <a:ext cx="7283152" cy="435334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Candara" panose="020E0502030303020204" pitchFamily="34" charset="0"/>
              </a:rPr>
              <a:t>Подвижные  игры:</a:t>
            </a:r>
          </a:p>
          <a:p>
            <a:pPr marL="0" indent="0">
              <a:buNone/>
            </a:pPr>
            <a:r>
              <a:rPr lang="ru-RU" sz="2800" dirty="0">
                <a:latin typeface="Candara" panose="020E0502030303020204" pitchFamily="34" charset="0"/>
              </a:rPr>
              <a:t> «Воробышки и автомобили», «Цветные автомобили»</a:t>
            </a:r>
          </a:p>
          <a:p>
            <a:pPr marL="0" indent="0">
              <a:buNone/>
            </a:pPr>
            <a:r>
              <a:rPr lang="ru-RU" sz="2800" dirty="0" err="1">
                <a:latin typeface="Candara" panose="020E0502030303020204" pitchFamily="34" charset="0"/>
              </a:rPr>
              <a:t>И.м</a:t>
            </a:r>
            <a:r>
              <a:rPr lang="ru-RU" sz="2800" dirty="0">
                <a:latin typeface="Candara" panose="020E0502030303020204" pitchFamily="34" charset="0"/>
              </a:rPr>
              <a:t>/п «Светофор»</a:t>
            </a:r>
          </a:p>
        </p:txBody>
      </p:sp>
      <p:pic>
        <p:nvPicPr>
          <p:cNvPr id="4098" name="Picture 2" descr="C:\Users\админ\Desktop\Буханцова\DSC0486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942031"/>
            <a:ext cx="4392488" cy="3583313"/>
          </a:xfrm>
          <a:prstGeom prst="roundRect">
            <a:avLst>
              <a:gd name="adj" fmla="val 11111"/>
            </a:avLst>
          </a:prstGeom>
          <a:ln w="190500" cap="rnd">
            <a:solidFill>
              <a:srgbClr val="0070C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62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Взаимодействие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426007"/>
            <a:ext cx="1712111" cy="2421809"/>
          </a:xfrm>
          <a:prstGeom prst="rect">
            <a:avLst/>
          </a:prstGeom>
        </p:spPr>
      </p:pic>
      <p:pic>
        <p:nvPicPr>
          <p:cNvPr id="2050" name="Picture 2" descr="C:\Users\админ\Desktop\DSCN55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1988840"/>
            <a:ext cx="6336704" cy="4464497"/>
          </a:xfrm>
          <a:prstGeom prst="roundRect">
            <a:avLst>
              <a:gd name="adj" fmla="val 11111"/>
            </a:avLst>
          </a:prstGeom>
          <a:ln w="190500" cap="rnd">
            <a:solidFill>
              <a:srgbClr val="7030A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157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457802" cy="1084982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Методическое  обеспечение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 flipH="1">
            <a:off x="-1620688" y="6283029"/>
            <a:ext cx="576063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http://raduga.name/wp-content/uploads/2015/02/4444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638300"/>
            <a:ext cx="2352675" cy="179070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0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 descr="http://lvenok33.ru/wp-content/uploads/2015/04/%D1%81%D0%B0%D0%B9%D1%8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651455"/>
            <a:ext cx="2736304" cy="2065577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7" name="Picture 3" descr="C:\Users\админ\Desktop\DSCN557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2636" y="4221088"/>
            <a:ext cx="3168352" cy="2320954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397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Продукт проектной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     </a:t>
            </a:r>
            <a:r>
              <a:rPr lang="ru-RU" sz="2800" dirty="0">
                <a:latin typeface="Candara" panose="020E0502030303020204" pitchFamily="34" charset="0"/>
              </a:rPr>
              <a:t>НОД « Зайка – Незнайка в гостях у детей»</a:t>
            </a:r>
            <a:endParaRPr lang="ru-RU" dirty="0">
              <a:latin typeface="Candara" panose="020E0502030303020204" pitchFamily="34" charset="0"/>
            </a:endParaRPr>
          </a:p>
        </p:txBody>
      </p:sp>
      <p:pic>
        <p:nvPicPr>
          <p:cNvPr id="5122" name="Picture 2" descr="C:\Users\админ\Desktop\Буханцова\DSC048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3068960"/>
            <a:ext cx="3312368" cy="3428207"/>
          </a:xfrm>
          <a:prstGeom prst="roundRect">
            <a:avLst>
              <a:gd name="adj" fmla="val 11111"/>
            </a:avLst>
          </a:prstGeom>
          <a:ln w="190500" cap="rnd">
            <a:solidFill>
              <a:srgbClr val="FF0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дмин\Desktop\Буханцова\DSC048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2297733"/>
            <a:ext cx="2880321" cy="3816424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637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128792" cy="1143000"/>
          </a:xfrm>
        </p:spPr>
        <p:txBody>
          <a:bodyPr>
            <a:normAutofit/>
          </a:bodyPr>
          <a:lstStyle/>
          <a:p>
            <a:r>
              <a:rPr lang="ru-RU" dirty="0"/>
              <a:t>Результат 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427168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           Дети знают:</a:t>
            </a:r>
          </a:p>
          <a:p>
            <a:pPr>
              <a:buFontTx/>
              <a:buChar char="-"/>
            </a:pPr>
            <a:r>
              <a:rPr lang="ru-RU" sz="2400" dirty="0"/>
              <a:t>Участниками движения на дороге являются пешеходы и водители; </a:t>
            </a:r>
          </a:p>
          <a:p>
            <a:pPr>
              <a:buFontTx/>
              <a:buChar char="-"/>
            </a:pPr>
            <a:r>
              <a:rPr lang="ru-RU" sz="2400" dirty="0"/>
              <a:t>пешеходы передвигаются по тротуару, а транспорт по проезжей части дороги; </a:t>
            </a:r>
          </a:p>
          <a:p>
            <a:pPr>
              <a:buFontTx/>
              <a:buChar char="-"/>
            </a:pPr>
            <a:r>
              <a:rPr lang="ru-RU" sz="2400" dirty="0"/>
              <a:t>переходить дорогу можно только на пешеходном переходе; светофор нужен для регулирования движения на дороге и обозначает: </a:t>
            </a:r>
            <a:r>
              <a:rPr lang="ru-RU" dirty="0"/>
              <a:t> </a:t>
            </a:r>
            <a:r>
              <a:rPr lang="ru-RU" sz="2400" dirty="0"/>
              <a:t>красный – стой, желтый – жди, зеленый – иди; </a:t>
            </a:r>
          </a:p>
          <a:p>
            <a:pPr>
              <a:buFontTx/>
              <a:buChar char="-"/>
            </a:pPr>
            <a:r>
              <a:rPr lang="ru-RU" sz="2400" dirty="0"/>
              <a:t>дорогу переходить надо шагом, держа взрослых за руку;</a:t>
            </a:r>
          </a:p>
          <a:p>
            <a:pPr>
              <a:buFontTx/>
              <a:buChar char="-"/>
            </a:pPr>
            <a:r>
              <a:rPr lang="ru-RU" sz="2400" dirty="0"/>
              <a:t> играть и баловаться на дороге нельзя;</a:t>
            </a:r>
          </a:p>
        </p:txBody>
      </p:sp>
    </p:spTree>
    <p:extLst>
      <p:ext uri="{BB962C8B-B14F-4D97-AF65-F5344CB8AC3E}">
        <p14:creationId xmlns:p14="http://schemas.microsoft.com/office/powerpoint/2010/main" val="3535142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128792" cy="1944216"/>
          </a:xfrm>
        </p:spPr>
        <p:txBody>
          <a:bodyPr>
            <a:normAutofit/>
          </a:bodyPr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 </a:t>
            </a:r>
            <a:endParaRPr lang="ru-RU" dirty="0">
              <a:latin typeface="Candara" panose="020E0502030303020204" pitchFamily="34" charset="0"/>
            </a:endParaRPr>
          </a:p>
        </p:txBody>
      </p:sp>
      <p:pic>
        <p:nvPicPr>
          <p:cNvPr id="6146" name="Picture 2" descr="C:\Users\админ\Desktop\Пдд1\m0nRynmvtA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6244" y="2492896"/>
            <a:ext cx="6696744" cy="410445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4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14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03648" y="692696"/>
            <a:ext cx="7239000" cy="5688632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Вид </a:t>
            </a:r>
            <a:r>
              <a:rPr lang="ru-RU" altLang="ru-RU" sz="3200" b="1" dirty="0" err="1">
                <a:solidFill>
                  <a:schemeClr val="tx2">
                    <a:lumMod val="50000"/>
                  </a:schemeClr>
                </a:solidFill>
                <a:latin typeface="Candara"/>
              </a:rPr>
              <a:t>проекта</a:t>
            </a:r>
            <a:r>
              <a:rPr lang="ru-RU" altLang="ru-RU" sz="3200" dirty="0" err="1">
                <a:solidFill>
                  <a:schemeClr val="tx2">
                    <a:lumMod val="50000"/>
                  </a:schemeClr>
                </a:solidFill>
                <a:latin typeface="Candara"/>
              </a:rPr>
              <a:t>:Познавательный</a:t>
            </a:r>
            <a:b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Candara"/>
              </a:rPr>
            </a:br>
            <a:r>
              <a:rPr lang="ru-RU" altLang="ru-RU" sz="3200" b="1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Продолжительность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: </a:t>
            </a:r>
            <a: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1 месяц</a:t>
            </a:r>
            <a:b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Candara"/>
              </a:rPr>
            </a:br>
            <a:r>
              <a:rPr lang="ru-RU" altLang="ru-RU" sz="3200" b="1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Участники проекта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:</a:t>
            </a:r>
            <a: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 дети  младшей группы, родители, воспитатели.</a:t>
            </a:r>
            <a:b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Candara"/>
              </a:rPr>
            </a:br>
            <a:r>
              <a:rPr lang="ru-RU" altLang="ru-RU" sz="3200" b="1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Образовательная область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:</a:t>
            </a:r>
            <a: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 Познакомить детей с правилами дорожного движения</a:t>
            </a:r>
          </a:p>
          <a:p>
            <a:r>
              <a:rPr lang="ru-RU" altLang="ru-RU" sz="3000" b="1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Основное направление проекта </a:t>
            </a:r>
            <a: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Candara"/>
              </a:rPr>
              <a:t>– предупреждение детского дорожно-транспортного травматизма</a:t>
            </a:r>
            <a:br>
              <a:rPr lang="ru-RU" altLang="ru-RU" sz="2800" dirty="0">
                <a:solidFill>
                  <a:schemeClr val="tx2">
                    <a:lumMod val="50000"/>
                  </a:schemeClr>
                </a:solidFill>
                <a:latin typeface="Candara"/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3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ru-RU" dirty="0"/>
              <a:t>Паспорт проекта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31640" y="1052736"/>
            <a:ext cx="7632848" cy="58052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8000" b="1" i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9600" b="1" i="1" dirty="0">
                <a:solidFill>
                  <a:srgbClr val="7030A0"/>
                </a:solidFill>
                <a:latin typeface="Calibri" panose="020F0502020204030204" pitchFamily="34" charset="0"/>
              </a:rPr>
              <a:t>Актуальность: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6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/>
              </a:rPr>
              <a:t>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6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/>
              </a:rPr>
              <a:t> </a:t>
            </a: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</a:rPr>
              <a:t>Актуальность и просто жизненная необходимость обучения детей Правилам дорожного движения несомненна. Важно в дошкольном возрасте заложить фундамент жизненных ориентировок в окружающем, и всё, что ребёнок усвоит в детском саду, прочно останется у него навсегда. Поэтому учить детей дорожной грамоте, культуре поведения в общественном транспорте, следует с самого раннего детства. Известно, что привычки, закреплённые в детстве, остаются на всю жизнь, поэтому  одной из важных проблем  в обеспечении безопасности дорожного движения является профилактика детского дорожного травматизма в дошкольных учреждениях.  Поэтому изучение Правил дорожного движения, является одной из главных задач на сегодняшний день, а способствовать этому будет работа над проектом, посвящённая изучению Правил дорожного движения.</a:t>
            </a:r>
            <a:br>
              <a:rPr lang="ru-RU" sz="7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/>
              </a:rPr>
            </a:br>
            <a:r>
              <a:rPr lang="ru-RU" sz="7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/>
              </a:rPr>
              <a:t> Дети – наше будущее, и их безопасность зависит только от нас самих.</a:t>
            </a:r>
            <a:endParaRPr lang="ru-RU" sz="7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Паспорт 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556792"/>
            <a:ext cx="7355160" cy="45693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rgbClr val="7030A0"/>
                </a:solidFill>
                <a:latin typeface="Candara" panose="020E0502030303020204" pitchFamily="34" charset="0"/>
                <a:ea typeface="Calibri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7030A0"/>
                </a:solidFill>
                <a:latin typeface="Candara" panose="020E0502030303020204" pitchFamily="34" charset="0"/>
                <a:ea typeface="Calibri"/>
                <a:cs typeface="Times New Roman"/>
              </a:rPr>
              <a:t>Цель: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  <a:t> 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  <a:t>  формирование навыков безопасного поведения на дорогах.</a:t>
            </a:r>
          </a:p>
          <a:p>
            <a:pPr marL="0" indent="0">
              <a:buNone/>
            </a:pPr>
            <a:b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r>
              <a:rPr lang="ru-RU" sz="2800" b="1" i="1" dirty="0">
                <a:solidFill>
                  <a:srgbClr val="7030A0"/>
                </a:solidFill>
                <a:latin typeface="Candara" panose="020E0502030303020204" pitchFamily="34" charset="0"/>
                <a:ea typeface="Calibri"/>
                <a:cs typeface="Times New Roman"/>
              </a:rPr>
              <a:t>Задачи: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  <a:t>• Создавать условия для сознательного изучения детьми Правил дорожного движения;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  <a:t>• Формирование у детей способности к предвидению возможной опасности в конкретно меняющейся ситуации и построению адекватного безопасного поведения. 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  <a:t>• Вырабатывать у дошкольников привычку правильно вести себя на дорогах;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Candara" panose="020E0502030303020204" pitchFamily="34" charset="0"/>
                <a:ea typeface="Calibri"/>
                <a:cs typeface="Times New Roman"/>
              </a:rPr>
              <a:t>• Воспитывать в детях грамотных пешеходов.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br>
              <a:rPr lang="ru-RU" sz="2800" dirty="0">
                <a:solidFill>
                  <a:schemeClr val="tx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8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20040"/>
            <a:ext cx="6868616" cy="660688"/>
          </a:xfrm>
        </p:spPr>
        <p:txBody>
          <a:bodyPr>
            <a:normAutofit fontScale="90000"/>
          </a:bodyPr>
          <a:lstStyle/>
          <a:p>
            <a:r>
              <a:rPr lang="ru-RU" dirty="0"/>
              <a:t>Ожидаемые 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734481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000" dirty="0">
                <a:latin typeface="Candara" panose="020E0502030303020204" pitchFamily="34" charset="0"/>
              </a:rPr>
              <a:t>- знать алгоритм перехода дороги «остановись-посмотри-перейди»;</a:t>
            </a:r>
            <a:br>
              <a:rPr lang="ru-RU" altLang="ru-RU" sz="2000" dirty="0">
                <a:latin typeface="Candara" panose="020E0502030303020204" pitchFamily="34" charset="0"/>
              </a:rPr>
            </a:br>
            <a:r>
              <a:rPr lang="ru-RU" altLang="ru-RU" sz="2000" dirty="0">
                <a:latin typeface="Candara" panose="020E0502030303020204" pitchFamily="34" charset="0"/>
              </a:rPr>
              <a:t>- иметь представления о видах транспорта (воздушный, наземный, водный); </a:t>
            </a:r>
            <a:br>
              <a:rPr lang="ru-RU" altLang="ru-RU" sz="2000" dirty="0">
                <a:latin typeface="Candara" panose="020E0502030303020204" pitchFamily="34" charset="0"/>
              </a:rPr>
            </a:br>
            <a:r>
              <a:rPr lang="ru-RU" altLang="ru-RU" sz="2000" dirty="0">
                <a:latin typeface="Candara" panose="020E0502030303020204" pitchFamily="34" charset="0"/>
              </a:rPr>
              <a:t>- различать на дороге транспортные средства(пассажирские, грузовые, оперативные);</a:t>
            </a:r>
            <a:br>
              <a:rPr lang="ru-RU" altLang="ru-RU" sz="2000" dirty="0">
                <a:latin typeface="Candara" panose="020E0502030303020204" pitchFamily="34" charset="0"/>
              </a:rPr>
            </a:br>
            <a:r>
              <a:rPr lang="ru-RU" altLang="ru-RU" sz="2000" dirty="0">
                <a:latin typeface="Candara" panose="020E0502030303020204" pitchFamily="34" charset="0"/>
              </a:rPr>
              <a:t>- различать наземный пешеходный переход и средство регулирования дорожного движения(светофор), а так же дорожный знак «Пешеходный переход»;</a:t>
            </a:r>
            <a:br>
              <a:rPr lang="ru-RU" altLang="ru-RU" sz="2000" dirty="0">
                <a:latin typeface="Candara" panose="020E0502030303020204" pitchFamily="34" charset="0"/>
              </a:rPr>
            </a:br>
            <a:r>
              <a:rPr lang="ru-RU" altLang="ru-RU" sz="2000" dirty="0">
                <a:latin typeface="Candara" panose="020E0502030303020204" pitchFamily="34" charset="0"/>
              </a:rPr>
              <a:t>- знать, что обозначают цвета светофора</a:t>
            </a:r>
          </a:p>
          <a:p>
            <a:pPr marL="0" indent="0">
              <a:buNone/>
            </a:pPr>
            <a:r>
              <a:rPr lang="ru-RU" sz="2000" dirty="0">
                <a:latin typeface="Candara" panose="020E0502030303020204" pitchFamily="34" charset="0"/>
              </a:rPr>
              <a:t>- воспитать грамотных пешеходов</a:t>
            </a:r>
          </a:p>
        </p:txBody>
      </p:sp>
    </p:spTree>
    <p:extLst>
      <p:ext uri="{BB962C8B-B14F-4D97-AF65-F5344CB8AC3E}">
        <p14:creationId xmlns:p14="http://schemas.microsoft.com/office/powerpoint/2010/main" val="252512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20040"/>
            <a:ext cx="6868616" cy="73269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Предварительная 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7283152" cy="4425355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i="1" dirty="0"/>
              <a:t>Игровая деятельность:</a:t>
            </a:r>
            <a:endParaRPr lang="ru-RU" sz="2800" b="1" dirty="0"/>
          </a:p>
          <a:p>
            <a:r>
              <a:rPr lang="ru-RU" sz="2800" i="1" dirty="0"/>
              <a:t>Сюжетно-ролевые игры: «Дорожная азбука» , «Водители» , «Регулировщик» «Пост ГАИ»</a:t>
            </a:r>
            <a:endParaRPr lang="ru-RU" sz="2800" dirty="0"/>
          </a:p>
          <a:p>
            <a:r>
              <a:rPr lang="ru-RU" sz="2800" i="1" dirty="0"/>
              <a:t>Дидактические игры:</a:t>
            </a:r>
            <a:r>
              <a:rPr lang="ru-RU" sz="2800" b="1" dirty="0"/>
              <a:t> </a:t>
            </a:r>
            <a:endParaRPr lang="ru-RU" sz="2800" dirty="0"/>
          </a:p>
          <a:p>
            <a:r>
              <a:rPr lang="ru-RU" sz="2800" b="1" dirty="0"/>
              <a:t>«</a:t>
            </a:r>
            <a:r>
              <a:rPr lang="ru-RU" sz="2800" dirty="0"/>
              <a:t>Наша улица», «Светофор», «Угадай какой знак», «Улица города», «Поставь дорожный знак», «Теремок»</a:t>
            </a:r>
          </a:p>
          <a:p>
            <a:r>
              <a:rPr lang="ru-RU" sz="2800" b="1" i="1" dirty="0"/>
              <a:t>Речевое развитие:</a:t>
            </a:r>
            <a:endParaRPr lang="ru-RU" sz="2800" b="1" dirty="0"/>
          </a:p>
          <a:p>
            <a:r>
              <a:rPr lang="ru-RU" sz="2800" i="1" dirty="0"/>
              <a:t>- чтение литературных произведений о ПДД.</a:t>
            </a:r>
            <a:endParaRPr lang="ru-RU" sz="2800" dirty="0"/>
          </a:p>
          <a:p>
            <a:r>
              <a:rPr lang="ru-RU" sz="2800" i="1" dirty="0"/>
              <a:t>-рассказывание по картинам о ПДД.</a:t>
            </a:r>
            <a:endParaRPr lang="ru-RU" sz="2800" dirty="0"/>
          </a:p>
          <a:p>
            <a:r>
              <a:rPr lang="ru-RU" sz="2800" i="1" dirty="0"/>
              <a:t>-беседы с детьми о ПДД.</a:t>
            </a:r>
            <a:endParaRPr lang="ru-RU" sz="2800" dirty="0"/>
          </a:p>
          <a:p>
            <a:r>
              <a:rPr lang="ru-RU" sz="2800" b="1" i="1" dirty="0"/>
              <a:t>Продуктивная деятельность:</a:t>
            </a:r>
            <a:endParaRPr lang="ru-RU" sz="2800" dirty="0"/>
          </a:p>
          <a:p>
            <a:r>
              <a:rPr lang="ru-RU" sz="2800" i="1" dirty="0"/>
              <a:t>Художественное творчество ( Лепка : « Наш друг светофор»)</a:t>
            </a:r>
            <a:endParaRPr lang="ru-RU" sz="2800" dirty="0"/>
          </a:p>
          <a:p>
            <a:pPr marL="0" indent="0">
              <a:buNone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35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Социально-коммуникативное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44824"/>
            <a:ext cx="7283152" cy="4425355"/>
          </a:xfrm>
        </p:spPr>
        <p:txBody>
          <a:bodyPr>
            <a:normAutofit/>
          </a:bodyPr>
          <a:lstStyle/>
          <a:p>
            <a:endParaRPr lang="ru-RU" sz="2400" dirty="0">
              <a:latin typeface="Candara" panose="020E0502030303020204" pitchFamily="34" charset="0"/>
            </a:endParaRPr>
          </a:p>
          <a:p>
            <a:r>
              <a:rPr lang="ru-RU" sz="2400" dirty="0">
                <a:latin typeface="Candara" panose="020E0502030303020204" pitchFamily="34" charset="0"/>
              </a:rPr>
              <a:t>Сюжетно-ролевая игра «Шоферы»</a:t>
            </a:r>
          </a:p>
          <a:p>
            <a:r>
              <a:rPr lang="ru-RU" sz="2400" dirty="0">
                <a:latin typeface="Candara" panose="020E0502030303020204" pitchFamily="34" charset="0"/>
              </a:rPr>
              <a:t> Конструирование «Гараж», «Дорога для машин»</a:t>
            </a:r>
          </a:p>
          <a:p>
            <a:r>
              <a:rPr lang="ru-RU" sz="2400" dirty="0">
                <a:latin typeface="Candara" panose="020E0502030303020204" pitchFamily="34" charset="0"/>
              </a:rPr>
              <a:t>Ситуативные беседы:  «На чем ездят люди», «Я перехожу дорогу»</a:t>
            </a:r>
          </a:p>
          <a:p>
            <a:r>
              <a:rPr lang="ru-RU" sz="2400" dirty="0">
                <a:latin typeface="Candara" panose="020E0502030303020204" pitchFamily="34" charset="0"/>
              </a:rPr>
              <a:t>Наблюдение за транспортом</a:t>
            </a:r>
          </a:p>
        </p:txBody>
      </p:sp>
      <p:pic>
        <p:nvPicPr>
          <p:cNvPr id="1026" name="Picture 2" descr="C:\Users\админ\Desktop\Буханцова\DSC048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4149080"/>
            <a:ext cx="2808312" cy="2520280"/>
          </a:xfrm>
          <a:prstGeom prst="roundRect">
            <a:avLst>
              <a:gd name="adj" fmla="val 11111"/>
            </a:avLst>
          </a:prstGeom>
          <a:ln w="190500" cap="rnd">
            <a:solidFill>
              <a:srgbClr val="FF0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4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Познавательное развитие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1832" y="1124744"/>
            <a:ext cx="7239000" cy="4598544"/>
          </a:xfrm>
        </p:spPr>
        <p:txBody>
          <a:bodyPr>
            <a:normAutofit/>
          </a:bodyPr>
          <a:lstStyle/>
          <a:p>
            <a:r>
              <a:rPr lang="ru-RU" sz="2000" dirty="0"/>
              <a:t>Дидактические игры:</a:t>
            </a:r>
          </a:p>
          <a:p>
            <a:pPr marL="0" indent="0">
              <a:buNone/>
            </a:pPr>
            <a:r>
              <a:rPr lang="ru-RU" sz="2000" dirty="0"/>
              <a:t>«Из чего состоит машина», «Собери машину по частям», «Назови цвета светофора»</a:t>
            </a:r>
          </a:p>
          <a:p>
            <a:pPr marL="0" indent="0">
              <a:buNone/>
            </a:pPr>
            <a:r>
              <a:rPr lang="ru-RU" sz="2000" dirty="0"/>
              <a:t>   Занятие «Наши друзья на дороге», «Машины на нашей улице»</a:t>
            </a:r>
          </a:p>
        </p:txBody>
      </p:sp>
      <p:pic>
        <p:nvPicPr>
          <p:cNvPr id="2050" name="Picture 2" descr="C:\Users\админ\Desktop\Буханцова\DSC048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3068959"/>
            <a:ext cx="2880320" cy="2952329"/>
          </a:xfrm>
          <a:prstGeom prst="roundRect">
            <a:avLst>
              <a:gd name="adj" fmla="val 11111"/>
            </a:avLst>
          </a:prstGeom>
          <a:ln w="190500" cap="rnd">
            <a:solidFill>
              <a:srgbClr val="0070C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\Desktop\фото Буханцова ПДД\IMG_20160909_10321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2722611"/>
            <a:ext cx="3024336" cy="3645024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808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Речевое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12776"/>
            <a:ext cx="7211144" cy="4713387"/>
          </a:xfrm>
        </p:spPr>
        <p:txBody>
          <a:bodyPr>
            <a:normAutofit/>
          </a:bodyPr>
          <a:lstStyle/>
          <a:p>
            <a:endParaRPr lang="ru-RU" sz="2400" dirty="0">
              <a:latin typeface="Candara" panose="020E0502030303020204" pitchFamily="34" charset="0"/>
            </a:endParaRPr>
          </a:p>
          <a:p>
            <a:r>
              <a:rPr lang="ru-RU" sz="2400" dirty="0">
                <a:latin typeface="Candara" panose="020E0502030303020204" pitchFamily="34" charset="0"/>
              </a:rPr>
              <a:t>Пальчиковая гимнастика «Машина», «Автомобиль»</a:t>
            </a:r>
          </a:p>
          <a:p>
            <a:r>
              <a:rPr lang="ru-RU" sz="2400" dirty="0">
                <a:latin typeface="Candara" panose="020E0502030303020204" pitchFamily="34" charset="0"/>
              </a:rPr>
              <a:t>Разучивание стихотворения А. </a:t>
            </a:r>
            <a:r>
              <a:rPr lang="ru-RU" sz="2400" dirty="0" err="1">
                <a:latin typeface="Candara" panose="020E0502030303020204" pitchFamily="34" charset="0"/>
              </a:rPr>
              <a:t>Барто</a:t>
            </a:r>
            <a:r>
              <a:rPr lang="ru-RU" sz="2400" dirty="0">
                <a:latin typeface="Candara" panose="020E0502030303020204" pitchFamily="34" charset="0"/>
              </a:rPr>
              <a:t> «Грузовик»</a:t>
            </a:r>
          </a:p>
          <a:p>
            <a:r>
              <a:rPr lang="ru-RU" sz="2400" dirty="0">
                <a:latin typeface="Candara" panose="020E0502030303020204" pitchFamily="34" charset="0"/>
              </a:rPr>
              <a:t>Чтение стихотворения И. </a:t>
            </a:r>
            <a:r>
              <a:rPr lang="ru-RU" sz="2400" dirty="0" err="1">
                <a:latin typeface="Candara" panose="020E0502030303020204" pitchFamily="34" charset="0"/>
              </a:rPr>
              <a:t>Токмаковой</a:t>
            </a:r>
            <a:r>
              <a:rPr lang="ru-RU" sz="2400" dirty="0">
                <a:latin typeface="Candara" panose="020E0502030303020204" pitchFamily="34" charset="0"/>
              </a:rPr>
              <a:t> «На лошадке ехали…»,</a:t>
            </a:r>
          </a:p>
          <a:p>
            <a:r>
              <a:rPr lang="ru-RU" sz="2400" dirty="0">
                <a:latin typeface="Candara" panose="020E0502030303020204" pitchFamily="34" charset="0"/>
              </a:rPr>
              <a:t>Разгадывание загадок о транспорте</a:t>
            </a:r>
          </a:p>
        </p:txBody>
      </p:sp>
    </p:spTree>
    <p:extLst>
      <p:ext uri="{BB962C8B-B14F-4D97-AF65-F5344CB8AC3E}">
        <p14:creationId xmlns:p14="http://schemas.microsoft.com/office/powerpoint/2010/main" val="3037073541"/>
      </p:ext>
    </p:extLst>
  </p:cSld>
  <p:clrMapOvr>
    <a:masterClrMapping/>
  </p:clrMapOvr>
</p:sld>
</file>

<file path=ppt/theme/theme1.xml><?xml version="1.0" encoding="utf-8"?>
<a:theme xmlns:a="http://schemas.openxmlformats.org/drawingml/2006/main" name="Светофо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Светофор</Template>
  <TotalTime>506</TotalTime>
  <Words>690</Words>
  <Application>Microsoft Office PowerPoint</Application>
  <PresentationFormat>Экран (4:3)</PresentationFormat>
  <Paragraphs>68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Adventure</vt:lpstr>
      <vt:lpstr>Arial</vt:lpstr>
      <vt:lpstr>Calibri</vt:lpstr>
      <vt:lpstr>Candara</vt:lpstr>
      <vt:lpstr>Times New Roman</vt:lpstr>
      <vt:lpstr>Светофор</vt:lpstr>
      <vt:lpstr> Путешествие в страну дорожных знаков презентация проекта  по ознакомлению  с правилами дорожного движения  во 2 младшей группе </vt:lpstr>
      <vt:lpstr>Презентация PowerPoint</vt:lpstr>
      <vt:lpstr>Паспорт проекта</vt:lpstr>
      <vt:lpstr>Паспорт  проекта</vt:lpstr>
      <vt:lpstr>Ожидаемые  результаты</vt:lpstr>
      <vt:lpstr>Предварительная работа</vt:lpstr>
      <vt:lpstr>Социально-коммуникативное развитие</vt:lpstr>
      <vt:lpstr>Познавательное развитие </vt:lpstr>
      <vt:lpstr>Речевое развитие</vt:lpstr>
      <vt:lpstr>Художественно-эстетическое развитие</vt:lpstr>
      <vt:lpstr>Физическое развитие</vt:lpstr>
      <vt:lpstr>Взаимодействие с семьями воспитанников</vt:lpstr>
      <vt:lpstr>Методическое  обеспечение</vt:lpstr>
      <vt:lpstr>Продукт проектной деятельности</vt:lpstr>
      <vt:lpstr>Результат  проекта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друг светофор презентация проекта по ознакомлению с правилами дорожного движения во 2 младшей группе</dc:title>
  <dc:creator>Юляшка</dc:creator>
  <cp:lastModifiedBy>Роман Школа</cp:lastModifiedBy>
  <cp:revision>46</cp:revision>
  <dcterms:created xsi:type="dcterms:W3CDTF">2014-06-19T09:12:51Z</dcterms:created>
  <dcterms:modified xsi:type="dcterms:W3CDTF">2022-12-29T18:44:54Z</dcterms:modified>
</cp:coreProperties>
</file>