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8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6" r:id="rId32"/>
    <p:sldId id="288" r:id="rId33"/>
    <p:sldId id="285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 varScale="1">
        <p:scale>
          <a:sx n="68" d="100"/>
          <a:sy n="68" d="100"/>
        </p:scale>
        <p:origin x="144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5F854-475D-4FD9-A40A-EFF4AA9C36E3}" type="datetimeFigureOut">
              <a:rPr lang="ru-RU" smtClean="0"/>
              <a:pPr/>
              <a:t>01.03.2020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6958F-67D4-43BC-B8DB-060C0BBC1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5235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5F854-475D-4FD9-A40A-EFF4AA9C36E3}" type="datetimeFigureOut">
              <a:rPr lang="ru-RU" smtClean="0"/>
              <a:pPr/>
              <a:t>01.03.2020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6958F-67D4-43BC-B8DB-060C0BBC1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042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5F854-475D-4FD9-A40A-EFF4AA9C36E3}" type="datetimeFigureOut">
              <a:rPr lang="ru-RU" smtClean="0"/>
              <a:pPr/>
              <a:t>01.03.2020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6958F-67D4-43BC-B8DB-060C0BBC1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0655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5F854-475D-4FD9-A40A-EFF4AA9C36E3}" type="datetimeFigureOut">
              <a:rPr lang="ru-RU" smtClean="0"/>
              <a:pPr/>
              <a:t>01.03.2020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6958F-67D4-43BC-B8DB-060C0BBC1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8448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5F854-475D-4FD9-A40A-EFF4AA9C36E3}" type="datetimeFigureOut">
              <a:rPr lang="ru-RU" smtClean="0"/>
              <a:pPr/>
              <a:t>01.03.2020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6958F-67D4-43BC-B8DB-060C0BBC1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9028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5F854-475D-4FD9-A40A-EFF4AA9C36E3}" type="datetimeFigureOut">
              <a:rPr lang="ru-RU" smtClean="0"/>
              <a:pPr/>
              <a:t>01.03.2020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6958F-67D4-43BC-B8DB-060C0BBC1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278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5F854-475D-4FD9-A40A-EFF4AA9C36E3}" type="datetimeFigureOut">
              <a:rPr lang="ru-RU" smtClean="0"/>
              <a:pPr/>
              <a:t>01.03.2020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6958F-67D4-43BC-B8DB-060C0BBC1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2779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5F854-475D-4FD9-A40A-EFF4AA9C36E3}" type="datetimeFigureOut">
              <a:rPr lang="ru-RU" smtClean="0"/>
              <a:pPr/>
              <a:t>01.03.2020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6958F-67D4-43BC-B8DB-060C0BBC1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212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5F854-475D-4FD9-A40A-EFF4AA9C36E3}" type="datetimeFigureOut">
              <a:rPr lang="ru-RU" smtClean="0"/>
              <a:pPr/>
              <a:t>01.03.2020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6958F-67D4-43BC-B8DB-060C0BBC1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795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5F854-475D-4FD9-A40A-EFF4AA9C36E3}" type="datetimeFigureOut">
              <a:rPr lang="ru-RU" smtClean="0"/>
              <a:pPr/>
              <a:t>01.03.2020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6958F-67D4-43BC-B8DB-060C0BBC1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9481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5F854-475D-4FD9-A40A-EFF4AA9C36E3}" type="datetimeFigureOut">
              <a:rPr lang="ru-RU" smtClean="0"/>
              <a:pPr/>
              <a:t>01.03.2020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6958F-67D4-43BC-B8DB-060C0BBC1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144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5F854-475D-4FD9-A40A-EFF4AA9C36E3}" type="datetimeFigureOut">
              <a:rPr lang="ru-RU" smtClean="0"/>
              <a:pPr/>
              <a:t>01.03.2020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86958F-67D4-43BC-B8DB-060C0BBC1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1341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Наталья\Desktop\фоны  для презентации по ОБЖ\фоныобж12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lvl="0">
              <a:spcBef>
                <a:spcPts val="0"/>
              </a:spcBef>
              <a:defRPr/>
            </a:pPr>
            <a:br>
              <a:rPr lang="ru-RU" b="1" dirty="0">
                <a:solidFill>
                  <a:srgbClr val="00B05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br>
              <a:rPr lang="ru-RU" b="1" dirty="0">
                <a:solidFill>
                  <a:srgbClr val="00B05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b="1" dirty="0">
                <a:solidFill>
                  <a:srgbClr val="00B05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Краткосрочный проект </a:t>
            </a:r>
            <a:br>
              <a:rPr lang="ru-RU" sz="6000" b="1" dirty="0">
                <a:solidFill>
                  <a:srgbClr val="A751E7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6000" b="1" dirty="0">
                <a:solidFill>
                  <a:srgbClr val="A751E7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«Азбука безопасности».</a:t>
            </a:r>
            <a:br>
              <a:rPr lang="ru-RU" sz="6000" b="1" dirty="0">
                <a:solidFill>
                  <a:srgbClr val="A751E7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b="1" dirty="0">
                <a:solidFill>
                  <a:srgbClr val="00B05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Средняя группа.</a:t>
            </a:r>
            <a:br>
              <a:rPr lang="ru-RU" sz="6000" b="1" dirty="0">
                <a:solidFill>
                  <a:srgbClr val="A751E7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br>
              <a:rPr lang="ru-RU" sz="6000" b="1" dirty="0">
                <a:solidFill>
                  <a:srgbClr val="A751E7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Автор проекта: </a:t>
            </a:r>
            <a:br>
              <a:rPr lang="ru-RU" sz="2400" b="1" i="1" dirty="0">
                <a:solidFill>
                  <a:srgbClr val="00B05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b="1" i="1" dirty="0">
                <a:solidFill>
                  <a:srgbClr val="00B05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Папкова Н.С.</a:t>
            </a:r>
            <a:br>
              <a:rPr lang="ru-RU" sz="2400" b="1" i="1" dirty="0">
                <a:solidFill>
                  <a:srgbClr val="00B05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МБДОУ  Детский сад №3 «Аленушка».</a:t>
            </a:r>
            <a:br>
              <a:rPr lang="ru-RU" sz="2400" b="1" i="1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2016-2017уч.г.</a:t>
            </a:r>
            <a:endParaRPr lang="ru-RU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45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Наталья\Desktop\фоны  для презентации по ОБЖ\фоныобж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1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0070C0"/>
                </a:solidFill>
              </a:rPr>
              <a:t>Развлечение « Спички не тронь, в спичках огонь!»</a:t>
            </a:r>
          </a:p>
        </p:txBody>
      </p:sp>
      <p:pic>
        <p:nvPicPr>
          <p:cNvPr id="4" name="Рисунок 3" descr="C:\Users\Наталья\Desktop\фоны  для презентации по ОБЖ\IMG_0639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1412776"/>
            <a:ext cx="7416823" cy="46085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0265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Наталья\Desktop\фоны  для презентации по ОБЖ\фоныобж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C:\Users\Наталья\Desktop\фоны  для презентации по ОБЖ\IMG_0649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1787" y="836712"/>
            <a:ext cx="6570613" cy="52565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52685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C:\Users\Наталья\Desktop\фоны  для презентации по ОБЖ\фоныобж1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0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C:\Users\Наталья\Desktop\фоны  для презентации по ОБЖ\IMG_0656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1" y="908720"/>
            <a:ext cx="7272808" cy="5400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2698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аталья\Desktop\фоны  для презентации по ОБЖ\фоныобж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3813" y="-23813"/>
            <a:ext cx="9191626" cy="6905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C:\Users\Наталья\Desktop\фоны  для презентации по ОБЖ\IMG_0662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1" y="692696"/>
            <a:ext cx="6840760" cy="49638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49712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Наталья\Desktop\фоны  для презентации по ОБЖ\фоныобж1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20" cy="6863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«Соедини по точкам и раскрась».</a:t>
            </a:r>
            <a:br>
              <a:rPr lang="ru-RU" b="1" dirty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C:\Users\Наталья\Desktop\фоны  для презентации по ОБЖ\IMG_0585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5" y="1052736"/>
            <a:ext cx="6912768" cy="52565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2999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Наталья\Desktop\фоны  для презентации по ОБЖ\фоныобж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8128" y="0"/>
            <a:ext cx="9191625" cy="690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C:\Users\Наталья\Desktop\фоны  для презентации по ОБЖ\IMG_0586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16632"/>
            <a:ext cx="8280920" cy="51845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3364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Наталья\Desktop\фоны  для презентации по ОБЖ\фоныобж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8" y="0"/>
            <a:ext cx="9143181" cy="6864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>
                <a:solidFill>
                  <a:srgbClr val="002060"/>
                </a:solidFill>
              </a:rPr>
              <a:t>Игра-тренинг с телефоном «Звоним 01 (02, 03)».</a:t>
            </a:r>
          </a:p>
        </p:txBody>
      </p:sp>
      <p:pic>
        <p:nvPicPr>
          <p:cNvPr id="4" name="Рисунок 3" descr="C:\Users\Наталья\Desktop\фоны  для презентации по ОБЖ\IMG_0599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-81296" y="1889608"/>
            <a:ext cx="4986114" cy="40324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Наталья\Desktop\фоны  для презентации по ОБЖ\IMG_0603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4167016" y="2033778"/>
            <a:ext cx="4986432" cy="37444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3137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Наталья\Desktop\фоны  для презентации по ОБЖ\фоныобж1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" y="1"/>
            <a:ext cx="91431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Рассматриваем книги.</a:t>
            </a:r>
          </a:p>
        </p:txBody>
      </p:sp>
      <p:pic>
        <p:nvPicPr>
          <p:cNvPr id="4" name="Рисунок 3" descr="C:\Users\Наталья\Desktop\фоны  для презентации по ОБЖ\IMG_0605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-81458" y="1601737"/>
            <a:ext cx="5490492" cy="4104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Наталья\Desktop\фоны  для презентации по ОБЖ\IMG_0606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908717"/>
            <a:ext cx="4104456" cy="54904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2789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Наталья\Desktop\фоны  для презентации по ОБЖ\фоныобж12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90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0070C0"/>
                </a:solidFill>
              </a:rPr>
              <a:t>«Знакомимся со службами спасения».</a:t>
            </a:r>
          </a:p>
        </p:txBody>
      </p:sp>
      <p:pic>
        <p:nvPicPr>
          <p:cNvPr id="4" name="Рисунок 3" descr="C:\Users\Наталья\Desktop\фоны  для презентации по ОБЖ\IMG_0624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3042" y="1142984"/>
            <a:ext cx="6858645" cy="49638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017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Наталья\Desktop\фоны  для презентации по ОБЖ\фоныобж1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9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C:\Users\Наталья\Desktop\фоны  для презентации по ОБЖ\IMG_0622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1787" y="1124744"/>
            <a:ext cx="6282581" cy="48965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9262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Наталья\Desktop\фоны  для презентации по ОБЖ\фоныобж1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r>
              <a:rPr lang="ru-RU" sz="3600" b="1" dirty="0">
                <a:solidFill>
                  <a:srgbClr val="7030A0"/>
                </a:solidFill>
              </a:rPr>
              <a:t>Вид  проекта: </a:t>
            </a:r>
            <a:br>
              <a:rPr lang="ru-RU" sz="3600" dirty="0"/>
            </a:br>
            <a:r>
              <a:rPr lang="ru-RU" sz="3600" dirty="0"/>
              <a:t>     </a:t>
            </a:r>
            <a:r>
              <a:rPr lang="ru-RU" sz="3600" i="1" dirty="0">
                <a:solidFill>
                  <a:srgbClr val="C00000"/>
                </a:solidFill>
              </a:rPr>
              <a:t>познавательно-творческий.</a:t>
            </a:r>
            <a:r>
              <a:rPr lang="ru-RU" sz="3600" b="1" dirty="0">
                <a:solidFill>
                  <a:srgbClr val="7030A0"/>
                </a:solidFill>
              </a:rPr>
              <a:t>   </a:t>
            </a:r>
            <a:br>
              <a:rPr lang="ru-RU" sz="3600" b="1" dirty="0">
                <a:solidFill>
                  <a:srgbClr val="7030A0"/>
                </a:solidFill>
              </a:rPr>
            </a:br>
            <a:r>
              <a:rPr lang="ru-RU" sz="3600" b="1" dirty="0">
                <a:solidFill>
                  <a:srgbClr val="7030A0"/>
                </a:solidFill>
              </a:rPr>
              <a:t>Сроки реализации: </a:t>
            </a:r>
            <a:r>
              <a:rPr lang="ru-RU" sz="3600" i="1" dirty="0">
                <a:solidFill>
                  <a:srgbClr val="C00000"/>
                </a:solidFill>
              </a:rPr>
              <a:t>3 недели.</a:t>
            </a:r>
            <a:br>
              <a:rPr lang="ru-RU" sz="3600" i="1" dirty="0">
                <a:solidFill>
                  <a:srgbClr val="C00000"/>
                </a:solidFill>
              </a:rPr>
            </a:br>
            <a:r>
              <a:rPr lang="ru-RU" sz="3600" b="1" dirty="0">
                <a:solidFill>
                  <a:srgbClr val="7030A0"/>
                </a:solidFill>
              </a:rPr>
              <a:t>Участники проекта:</a:t>
            </a:r>
            <a:br>
              <a:rPr lang="ru-RU" sz="3600" b="1" dirty="0">
                <a:solidFill>
                  <a:srgbClr val="7030A0"/>
                </a:solidFill>
              </a:rPr>
            </a:br>
            <a:r>
              <a:rPr lang="ru-RU" sz="3600" i="1" dirty="0">
                <a:solidFill>
                  <a:srgbClr val="C00000"/>
                </a:solidFill>
              </a:rPr>
              <a:t>дети средней группы, воспитатель, родители.</a:t>
            </a:r>
            <a:br>
              <a:rPr lang="ru-RU" sz="3600" b="1" dirty="0">
                <a:solidFill>
                  <a:srgbClr val="7030A0"/>
                </a:solidFill>
              </a:rPr>
            </a:br>
            <a:r>
              <a:rPr lang="ru-RU" sz="3600" b="1" dirty="0">
                <a:solidFill>
                  <a:srgbClr val="7030A0"/>
                </a:solidFill>
              </a:rPr>
              <a:t>Цель  проекта: </a:t>
            </a:r>
            <a:r>
              <a:rPr lang="ru-RU" sz="3600" i="1" dirty="0">
                <a:solidFill>
                  <a:srgbClr val="C00000"/>
                </a:solidFill>
              </a:rPr>
              <a:t>создание оптимальных условий для укрепления психического и физического здоровья детей, знакомство детей с правилами безопасного поведения в современных условиях</a:t>
            </a:r>
            <a:r>
              <a:rPr lang="ru-RU" i="1" dirty="0">
                <a:solidFill>
                  <a:srgbClr val="C00000"/>
                </a:solidFill>
              </a:rPr>
              <a:t>.</a:t>
            </a:r>
            <a:br>
              <a:rPr lang="ru-RU" dirty="0"/>
            </a:br>
            <a:r>
              <a:rPr lang="ru-RU" dirty="0"/>
              <a:t>              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3452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Наталья\Desktop\фоны  для презентации по ОБЖ\фоныобж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354" y="-30309"/>
            <a:ext cx="9144000" cy="687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C:\Users\Наталья\Desktop\фоны  для презентации по ОБЖ\IMG_0637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1787" y="836712"/>
            <a:ext cx="6354589" cy="5400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21109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Наталья\Desktop\фоны  для презентации по ОБЖ\фоныобж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>
                <a:solidFill>
                  <a:srgbClr val="7030A0"/>
                </a:solidFill>
              </a:rPr>
              <a:t>Беседа «Каждому опасному предмету – свое место».</a:t>
            </a:r>
            <a:br>
              <a:rPr lang="ru-RU" sz="3600" b="1" dirty="0">
                <a:solidFill>
                  <a:srgbClr val="7030A0"/>
                </a:solidFill>
              </a:rPr>
            </a:br>
            <a:endParaRPr lang="ru-RU" sz="3600" b="1" dirty="0">
              <a:solidFill>
                <a:srgbClr val="7030A0"/>
              </a:solidFill>
            </a:endParaRPr>
          </a:p>
        </p:txBody>
      </p:sp>
      <p:pic>
        <p:nvPicPr>
          <p:cNvPr id="4" name="Рисунок 3" descr="http://www.maam.ru/upload/blogs/detsad-69308-142640743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1412776"/>
            <a:ext cx="7200800" cy="5040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5912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Наталья\Desktop\фоны  для презентации по ОБЖ\фоныобж1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3912" y="-1"/>
            <a:ext cx="915791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Дидактические игры 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640960" cy="63367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8678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Наталья\Desktop\фоны  для презентации по ОБЖ\фоныобж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8" y="1"/>
            <a:ext cx="9129712" cy="696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7030A0"/>
                </a:solidFill>
              </a:rPr>
              <a:t>Совместные творческие работы детей и родителей.</a:t>
            </a:r>
          </a:p>
        </p:txBody>
      </p:sp>
      <p:pic>
        <p:nvPicPr>
          <p:cNvPr id="4" name="Рисунок 3" descr="C:\Users\Наталья\Desktop\фоны  для презентации по ОБЖ\IMG_0591.JPG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31640" y="1492250"/>
            <a:ext cx="6696744" cy="48170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76489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Наталья\Desktop\фоны  для презентации по ОБЖ\фоныобж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660" y="-47625"/>
            <a:ext cx="9191625" cy="690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C:\Users\Наталья\Desktop\фоны  для презентации по ОБЖ\IMG_0594.JPG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03648" y="692696"/>
            <a:ext cx="6336704" cy="48064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258860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Наталья\Desktop\фоны  для презентации по ОБЖ\фоныобж1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528" y="0"/>
            <a:ext cx="915352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C:\Users\Наталья\Desktop\фоны  для презентации по ОБЖ\IMG_0593.JPG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15616" y="1268760"/>
            <a:ext cx="7056784" cy="47525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533239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Наталья\Desktop\фоны  для презентации по ОБЖ\фоныобж12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960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C:\Users\Наталья\Desktop\фоны  для презентации по ОБЖ\IMG_0592.JPG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47664" y="1196752"/>
            <a:ext cx="6120680" cy="46085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383442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Наталья\Desktop\фоны  для презентации по ОБЖ\фоныобж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C:\Users\Наталья\Desktop\фоны  для презентации по ОБЖ\IMG_0595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1" y="1268760"/>
            <a:ext cx="6210572" cy="489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617681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Наталья\Desktop\фоны  для презентации по ОБЖ\фоныобж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C:\Users\Наталья\Desktop\фоны  для презентации по ОБЖ\IMG_0596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1943706" y="1414970"/>
            <a:ext cx="5256587" cy="3956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673427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Наталья\Desktop\фоны  для презентации по ОБЖ\фоныобж1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87424"/>
            <a:ext cx="9252012" cy="7245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Подвижная игра «Водители».</a:t>
            </a:r>
          </a:p>
        </p:txBody>
      </p:sp>
      <p:pic>
        <p:nvPicPr>
          <p:cNvPr id="3074" name="Picture 2" descr="C:\Users\Наталья\Desktop\фото ПДД 2016г\Новая папка (5)\IMG_20160909_10075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1268760"/>
            <a:ext cx="5832648" cy="5201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3282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Наталья\Desktop\фоны  для презентации по ОБЖ\фоныобж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8520" y="-17798"/>
            <a:ext cx="9144000" cy="6875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b="1" dirty="0">
                <a:solidFill>
                  <a:srgbClr val="7030A0"/>
                </a:solidFill>
              </a:rPr>
            </a:br>
            <a:br>
              <a:rPr lang="ru-RU" b="1" dirty="0">
                <a:solidFill>
                  <a:srgbClr val="7030A0"/>
                </a:solidFill>
              </a:rPr>
            </a:br>
            <a:br>
              <a:rPr lang="ru-RU" b="1" dirty="0">
                <a:solidFill>
                  <a:srgbClr val="7030A0"/>
                </a:solidFill>
              </a:rPr>
            </a:br>
            <a:br>
              <a:rPr lang="ru-RU" b="1" dirty="0">
                <a:solidFill>
                  <a:srgbClr val="7030A0"/>
                </a:solidFill>
              </a:rPr>
            </a:br>
            <a:br>
              <a:rPr lang="ru-RU" b="1" dirty="0">
                <a:solidFill>
                  <a:srgbClr val="7030A0"/>
                </a:solidFill>
              </a:rPr>
            </a:br>
            <a:br>
              <a:rPr lang="ru-RU" b="1" dirty="0">
                <a:solidFill>
                  <a:srgbClr val="7030A0"/>
                </a:solidFill>
              </a:rPr>
            </a:br>
            <a:br>
              <a:rPr lang="ru-RU" b="1" dirty="0">
                <a:solidFill>
                  <a:srgbClr val="7030A0"/>
                </a:solidFill>
              </a:rPr>
            </a:br>
            <a:r>
              <a:rPr lang="ru-RU" b="1" dirty="0">
                <a:solidFill>
                  <a:srgbClr val="7030A0"/>
                </a:solidFill>
              </a:rPr>
              <a:t>Задачи:</a:t>
            </a:r>
            <a:br>
              <a:rPr lang="ru-RU" b="1" dirty="0">
                <a:solidFill>
                  <a:srgbClr val="7030A0"/>
                </a:solidFill>
              </a:rPr>
            </a:br>
            <a:r>
              <a:rPr lang="ru-RU" sz="3100" b="1" dirty="0">
                <a:solidFill>
                  <a:srgbClr val="C00000"/>
                </a:solidFill>
              </a:rPr>
              <a:t>1.Формировать у детей представление о правилах поведения в опасных ситуациях.</a:t>
            </a:r>
            <a:br>
              <a:rPr lang="ru-RU" sz="3100" b="1" dirty="0">
                <a:solidFill>
                  <a:srgbClr val="C00000"/>
                </a:solidFill>
              </a:rPr>
            </a:br>
            <a:r>
              <a:rPr lang="ru-RU" sz="3100" b="1" dirty="0">
                <a:solidFill>
                  <a:srgbClr val="C00000"/>
                </a:solidFill>
              </a:rPr>
              <a:t>2. Развивать умение правильно пользоваться предметами домашнего обихода.</a:t>
            </a:r>
            <a:br>
              <a:rPr lang="ru-RU" sz="3100" b="1" dirty="0">
                <a:solidFill>
                  <a:srgbClr val="C00000"/>
                </a:solidFill>
              </a:rPr>
            </a:br>
            <a:r>
              <a:rPr lang="ru-RU" sz="3100" b="1" dirty="0">
                <a:solidFill>
                  <a:srgbClr val="C00000"/>
                </a:solidFill>
              </a:rPr>
              <a:t>3.Познакомить с особенностями работы служб спасения и выучить номера их телефонов. </a:t>
            </a:r>
            <a:br>
              <a:rPr lang="ru-RU" sz="3100" b="1" dirty="0">
                <a:solidFill>
                  <a:srgbClr val="C00000"/>
                </a:solidFill>
              </a:rPr>
            </a:br>
            <a:r>
              <a:rPr lang="ru-RU" sz="3100" b="1" dirty="0">
                <a:solidFill>
                  <a:srgbClr val="C00000"/>
                </a:solidFill>
              </a:rPr>
              <a:t>4. Воспитывать чувство самосохранения.  </a:t>
            </a:r>
          </a:p>
        </p:txBody>
      </p:sp>
    </p:spTree>
    <p:extLst>
      <p:ext uri="{BB962C8B-B14F-4D97-AF65-F5344CB8AC3E}">
        <p14:creationId xmlns:p14="http://schemas.microsoft.com/office/powerpoint/2010/main" val="39119755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Наталья\Desktop\фоны  для презентации по ОБЖ\фоныобж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68" y="0"/>
            <a:ext cx="91119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Знакомимся с ПДД.</a:t>
            </a:r>
          </a:p>
        </p:txBody>
      </p:sp>
      <p:pic>
        <p:nvPicPr>
          <p:cNvPr id="2050" name="Picture 2" descr="C:\Users\Наталья\Desktop\фото ПДД 2016г\Новая папка (5)\IMG_20160909_10105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8186" y="1268760"/>
            <a:ext cx="6474174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6463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аталья\Desktop\фоны  для презентации по ОБЖ\фоныобж12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448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1417637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7030A0"/>
                </a:solidFill>
              </a:rPr>
              <a:t>Работа с родителями.</a:t>
            </a:r>
          </a:p>
        </p:txBody>
      </p:sp>
      <p:pic>
        <p:nvPicPr>
          <p:cNvPr id="4" name="Рисунок 3" descr="C:\Users\Наталья\Desktop\фоны  для презентации по ОБЖ\IMG_0615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1" y="1201420"/>
            <a:ext cx="7272807" cy="48918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09907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аталья\Desktop\фоны  для презентации по ОБЖ\фоны обж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фото ПДД 2016г\IMG_20160909_15390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7744" y="548680"/>
            <a:ext cx="5472608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74171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5677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Наталья\Desktop\фоны  для презентации по ОБЖ\фоныобж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976" y="-603448"/>
            <a:ext cx="9150976" cy="7461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Актуальность проблемы:</a:t>
            </a:r>
            <a:b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Поведение детей дошкольного возраста зачастую сопряжено с возникновением опасных ситуаций. Это связано с психофизиологическими особенностями детей, неспособностью оценить реальный уровень возникающей опасности и неготовностью предотвратить причины ее возникновения, недостаточным контролем со стороны взрослых. Таким образом, главная задача взрослых – подготовить и обучить ребенка адекватным, осознанным действиям в различных опасных ситуациях. </a:t>
            </a:r>
            <a:b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Подготовить ребенка к умению находить выход из чрезвычайных ситуаций, опасных для жизни и здоровья, возможно только  сформировав у него систему знаний об основах безопасности жизнедеятельности человека и общества, усвоив практические навыки охраны жизни и здоровья. Даже самая обычная обстановка станет опасной, если не знать правил поведения на улице, в транспорте, дома и т.д. Именно, в таких ситуациях самыми беззащитными оказываются маленькие дети, которым присущи подвижность, непоседливость, любознательность.</a:t>
            </a:r>
            <a:endParaRPr lang="ru-RU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98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Наталья\Desktop\фоны  для презентации по ОБЖ\фоныобж1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3" y="0"/>
            <a:ext cx="9177822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b="1" dirty="0">
                <a:solidFill>
                  <a:srgbClr val="7030A0"/>
                </a:solidFill>
              </a:rPr>
            </a:br>
            <a:r>
              <a:rPr lang="ru-RU" b="1" dirty="0">
                <a:solidFill>
                  <a:srgbClr val="7030A0"/>
                </a:solidFill>
              </a:rPr>
              <a:t>Продукты проекта</a:t>
            </a:r>
            <a:r>
              <a:rPr lang="ru-RU" dirty="0"/>
              <a:t>:</a:t>
            </a: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751344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Рисунки по теме проекта.</a:t>
            </a:r>
          </a:p>
          <a:p>
            <a:pPr>
              <a:buFont typeface="Wingdings" pitchFamily="2" charset="2"/>
              <a:buChar char="ü"/>
            </a:pP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Картотеки: загадок, пословиц, дидактических и подвижных игр, худ. литературы по ОБЖ</a:t>
            </a:r>
          </a:p>
          <a:p>
            <a:pPr>
              <a:buFont typeface="Wingdings" pitchFamily="2" charset="2"/>
              <a:buChar char="ü"/>
            </a:pP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Папка – передвижка «Основы безопасности жизнедеятельности»; консультации: «Здоровый образ жизни», «Правила поведения в природе», памятки по пожарной безопасности.</a:t>
            </a:r>
            <a:endParaRPr lang="ru-RU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Проектная папка.</a:t>
            </a:r>
            <a:endParaRPr lang="en-US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Конспект  НОД «Безопасность дома»; конспект развлечения «Спички не тронь, в спичках огонь».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Папки-передвижки для детей: «Правила пожарной безопасности». «Один дома», «Изучаем ПДД»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55153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:\Users\Наталья\Desktop\фоны  для презентации по ОБЖ\фоныобж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8998"/>
          </a:xfrm>
        </p:spPr>
        <p:txBody>
          <a:bodyPr>
            <a:normAutofit fontScale="90000"/>
          </a:bodyPr>
          <a:lstStyle/>
          <a:p>
            <a:r>
              <a:rPr lang="ru-RU" sz="5400" b="1" dirty="0">
                <a:solidFill>
                  <a:srgbClr val="A751E7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br>
              <a:rPr lang="ru-RU" sz="5400" b="1" dirty="0">
                <a:solidFill>
                  <a:srgbClr val="A751E7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6000" b="1" dirty="0">
                <a:solidFill>
                  <a:srgbClr val="A751E7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Фотоматериал: </a:t>
            </a:r>
            <a:br>
              <a:rPr lang="ru-RU" sz="6000" b="1" dirty="0">
                <a:solidFill>
                  <a:srgbClr val="A751E7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3100" b="1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Знакомимся с  правилами безопасности.</a:t>
            </a:r>
            <a:br>
              <a:rPr lang="ru-RU" sz="6000" b="1" dirty="0">
                <a:solidFill>
                  <a:srgbClr val="A751E7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Рисунок 3" descr="C:\Users\Наталья\Desktop\фоны  для презентации по ОБЖ\IMG_0541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6535" y="1484784"/>
            <a:ext cx="6570613" cy="44551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8142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Наталья\Desktop\фоны  для презентации по ОБЖ\фоныобж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7625" y="-47625"/>
            <a:ext cx="9191625" cy="690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C:\Users\Наталья\Desktop\фоны  для презентации по ОБЖ\IMG_0545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5" y="116632"/>
            <a:ext cx="3960439" cy="5040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Наталья\Desktop\фоны  для презентации по ОБЖ\IMG_0553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116632"/>
            <a:ext cx="4464495" cy="5040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3759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Наталья\Desktop\фоны  для презентации по ОБЖ\фоныобж12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0951" y="32526"/>
            <a:ext cx="9144000" cy="705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7030A0"/>
                </a:solidFill>
              </a:rPr>
              <a:t>«Безопасность дома» (НОД).</a:t>
            </a:r>
          </a:p>
        </p:txBody>
      </p:sp>
      <p:pic>
        <p:nvPicPr>
          <p:cNvPr id="5" name="Рисунок 4" descr="C:\Users\Наталья\Desktop\фоны  для презентации по ОБЖ\IMG_0555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1" y="1201420"/>
            <a:ext cx="6048672" cy="40997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3844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Наталья\Desktop\фоны  для презентации по ОБЖ\фоныобж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3902" y="0"/>
            <a:ext cx="91779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C:\Users\Наталья\Desktop\фоны  для презентации по ОБЖ\IMG_0563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7848872" cy="56166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799639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488</Words>
  <Application>Microsoft Office PowerPoint</Application>
  <PresentationFormat>Экран (4:3)</PresentationFormat>
  <Paragraphs>24</Paragraphs>
  <Slides>33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8" baseType="lpstr">
      <vt:lpstr>Arial</vt:lpstr>
      <vt:lpstr>Calibri</vt:lpstr>
      <vt:lpstr>Times New Roman</vt:lpstr>
      <vt:lpstr>Wingdings</vt:lpstr>
      <vt:lpstr>Тема Office</vt:lpstr>
      <vt:lpstr>  Краткосрочный проект  «Азбука безопасности». Средняя группа.  Автор проекта:  Папкова Н.С. МБДОУ  Детский сад №3 «Аленушка». 2016-2017уч.г.</vt:lpstr>
      <vt:lpstr>         Вид  проекта:       познавательно-творческий.    Сроки реализации: 3 недели. Участники проекта: дети средней группы, воспитатель, родители. Цель  проекта: создание оптимальных условий для укрепления психического и физического здоровья детей, знакомство детей с правилами безопасного поведения в современных условиях.                </vt:lpstr>
      <vt:lpstr>       Задачи: 1.Формировать у детей представление о правилах поведения в опасных ситуациях. 2. Развивать умение правильно пользоваться предметами домашнего обихода. 3.Познакомить с особенностями работы служб спасения и выучить номера их телефонов.  4. Воспитывать чувство самосохранения.  </vt:lpstr>
      <vt:lpstr>        Актуальность проблемы: Поведение детей дошкольного возраста зачастую сопряжено с возникновением опасных ситуаций. Это связано с психофизиологическими особенностями детей, неспособностью оценить реальный уровень возникающей опасности и неготовностью предотвратить причины ее возникновения, недостаточным контролем со стороны взрослых. Таким образом, главная задача взрослых – подготовить и обучить ребенка адекватным, осознанным действиям в различных опасных ситуациях.  Подготовить ребенка к умению находить выход из чрезвычайных ситуаций, опасных для жизни и здоровья, возможно только  сформировав у него систему знаний об основах безопасности жизнедеятельности человека и общества, усвоив практические навыки охраны жизни и здоровья. Даже самая обычная обстановка станет опасной, если не знать правил поведения на улице, в транспорте, дома и т.д. Именно, в таких ситуациях самыми беззащитными оказываются маленькие дети, которым присущи подвижность, непоседливость, любознательность.</vt:lpstr>
      <vt:lpstr> Продукты проекта:  </vt:lpstr>
      <vt:lpstr>  Фотоматериал:  Знакомимся с  правилами безопасности. </vt:lpstr>
      <vt:lpstr>Презентация PowerPoint</vt:lpstr>
      <vt:lpstr>«Безопасность дома» (НОД).</vt:lpstr>
      <vt:lpstr>Презентация PowerPoint</vt:lpstr>
      <vt:lpstr>Развлечение « Спички не тронь, в спичках огонь!»</vt:lpstr>
      <vt:lpstr>Презентация PowerPoint</vt:lpstr>
      <vt:lpstr>Презентация PowerPoint</vt:lpstr>
      <vt:lpstr>Презентация PowerPoint</vt:lpstr>
      <vt:lpstr>«Соедини по точкам и раскрась». </vt:lpstr>
      <vt:lpstr>Презентация PowerPoint</vt:lpstr>
      <vt:lpstr>Игра-тренинг с телефоном «Звоним 01 (02, 03)».</vt:lpstr>
      <vt:lpstr>Рассматриваем книги.</vt:lpstr>
      <vt:lpstr>«Знакомимся со службами спасения».</vt:lpstr>
      <vt:lpstr>Презентация PowerPoint</vt:lpstr>
      <vt:lpstr>Презентация PowerPoint</vt:lpstr>
      <vt:lpstr>Беседа «Каждому опасному предмету – свое место». </vt:lpstr>
      <vt:lpstr>Презентация PowerPoint</vt:lpstr>
      <vt:lpstr>Совместные творческие работы детей и родителей.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Подвижная игра «Водители».</vt:lpstr>
      <vt:lpstr>Знакомимся с ПДД.</vt:lpstr>
      <vt:lpstr>Работа с родителями.</vt:lpstr>
      <vt:lpstr>Презентация PowerPoint</vt:lpstr>
      <vt:lpstr>Презентация PowerPoint</vt:lpstr>
    </vt:vector>
  </TitlesOfParts>
  <Company>SanBuild &amp; 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Роман Школа</cp:lastModifiedBy>
  <cp:revision>25</cp:revision>
  <dcterms:created xsi:type="dcterms:W3CDTF">2016-11-26T13:12:00Z</dcterms:created>
  <dcterms:modified xsi:type="dcterms:W3CDTF">2020-03-01T20:02:21Z</dcterms:modified>
</cp:coreProperties>
</file>