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0" r:id="rId3"/>
    <p:sldId id="285" r:id="rId4"/>
    <p:sldId id="281" r:id="rId5"/>
    <p:sldId id="282" r:id="rId6"/>
    <p:sldId id="283" r:id="rId7"/>
    <p:sldId id="284" r:id="rId8"/>
    <p:sldId id="288" r:id="rId9"/>
    <p:sldId id="287" r:id="rId10"/>
    <p:sldId id="286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414C-9640-48DA-8CA2-6713187C1C2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E1FD2-672B-453B-B44E-D7F9237CD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A48F-FAFC-494B-A9FB-86F4236D641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4FB6-19C3-4741-B0BB-C6B9DA43D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567"/>
            <a:ext cx="9144000" cy="6858000"/>
          </a:xfrm>
          <a:prstGeom prst="rect">
            <a:avLst/>
          </a:prstGeom>
          <a:noFill/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642910" y="1142984"/>
            <a:ext cx="7786742" cy="48577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7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Открытые просмотры</a:t>
            </a:r>
          </a:p>
          <a:p>
            <a:pPr algn="ctr" rtl="0"/>
            <a:r>
              <a: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непрерывной     образовательной   деятельности </a:t>
            </a:r>
          </a:p>
          <a:p>
            <a:pPr algn="ctr" rtl="0"/>
            <a:r>
              <a: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по   развитию   речи   дошкольников</a:t>
            </a:r>
          </a:p>
          <a:p>
            <a:pPr algn="ctr" rtl="0"/>
            <a:r>
              <a: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    во  всех    возрастных    </a:t>
            </a:r>
          </a:p>
          <a:p>
            <a:pPr algn="ctr" rtl="0"/>
            <a:r>
              <a:rPr lang="ru-RU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   группах     детского   сада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  <a:p>
            <a:pPr algn="ctr" rtl="0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март 2023 года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0070C0"/>
              </a:solidFill>
              <a:effectLst/>
              <a:latin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9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5343C4-2C7D-4393-8CFD-3F140145E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29"/>
          <a:stretch/>
        </p:blipFill>
        <p:spPr>
          <a:xfrm>
            <a:off x="4743990" y="314899"/>
            <a:ext cx="3714686" cy="24833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3878EF-3765-432B-928D-EA0A42A7A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15"/>
          <a:stretch/>
        </p:blipFill>
        <p:spPr>
          <a:xfrm>
            <a:off x="1002801" y="1909003"/>
            <a:ext cx="3316083" cy="23430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0E045D-C649-436E-84C7-D5DEDBE467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2774" y="306244"/>
            <a:ext cx="3571883" cy="1913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8A9DE5-AC62-431D-8B19-75158FA9DA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1264" y="2635170"/>
            <a:ext cx="4510029" cy="20702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B91EA4-C95C-4893-B784-B550723073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980" y="4568523"/>
            <a:ext cx="3074059" cy="2070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BD4F222-CBE2-4759-8B74-8F57E6B019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17" y="3677132"/>
            <a:ext cx="3569199" cy="1995535"/>
          </a:xfrm>
          <a:prstGeom prst="rect">
            <a:avLst/>
          </a:prstGeom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623F5B1E-43F2-4909-A28B-AFEC12938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03664"/>
            <a:ext cx="5268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речи, мнемотехника,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Любимые сказки» 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Кучерова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Л.И.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27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6B1540-D9D1-4EE3-93AE-524D04B8A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47" y="4404705"/>
            <a:ext cx="3236360" cy="20429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01D5F7-484E-45AE-B921-85872C6C6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98" y="2503242"/>
            <a:ext cx="3145109" cy="1771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EEB5C7-2AE9-45DF-9BBD-60DDB9249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077" y="2515829"/>
            <a:ext cx="2094753" cy="40180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59473C-7ADB-4576-9B25-239B189D73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983" y="387143"/>
            <a:ext cx="2887715" cy="28174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5DF79A-A036-42B3-95FB-390D012AF6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17"/>
          <a:stretch/>
        </p:blipFill>
        <p:spPr>
          <a:xfrm>
            <a:off x="870820" y="324151"/>
            <a:ext cx="3457936" cy="2117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DC544-3F8C-47DB-B5FC-A2A1D2339E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753" y="2763726"/>
            <a:ext cx="2934633" cy="1998774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E5766BFB-D1AA-42C1-81F1-EE3C3B693A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22840" y="5038635"/>
            <a:ext cx="3171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речи,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группа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спасаем сказку» 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Селяева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Е.Ю.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14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9552" y="5738410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sz="20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речи (ис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подготовительная группа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рассказа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«Четыре желания»</a:t>
            </a:r>
          </a:p>
          <a:p>
            <a:r>
              <a:rPr kumimoji="0" lang="ru-RU" sz="2000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kumimoji="0" lang="ru-RU" sz="200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Жданова И.В.</a:t>
            </a:r>
            <a:endParaRPr kumimoji="0" lang="ru-RU" sz="200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51109-CF8F-44C8-9784-CA6CB25D0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3"/>
          <a:stretch/>
        </p:blipFill>
        <p:spPr>
          <a:xfrm>
            <a:off x="4394357" y="377192"/>
            <a:ext cx="4178880" cy="27214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739DC-07DF-445A-B525-BAED070F15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61" y="3322831"/>
            <a:ext cx="4691313" cy="23848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E032BC4-A8BB-4C05-819E-A668B85AE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223" y="294589"/>
            <a:ext cx="3354782" cy="238481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035A4ED-29D4-42B3-8BFA-14DCE1045A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23" y="1984185"/>
            <a:ext cx="3776464" cy="20087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674E876-AAF1-41FA-8B99-708F7BB544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320" y="4135831"/>
            <a:ext cx="2713963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66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44578" y="5609671"/>
            <a:ext cx="47844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НОД:</a:t>
            </a:r>
            <a:r>
              <a:rPr kumimoji="0" lang="ru-RU" sz="200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речи, технология ТРИЗ, старшая группа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lang="ru-RU" sz="200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«Путешествие в страну сказок»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00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Шаповалова</a:t>
            </a:r>
            <a:r>
              <a:rPr kumimoji="0" lang="ru-RU" sz="200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М.М.</a:t>
            </a:r>
            <a:endParaRPr kumimoji="0" lang="ru-RU" sz="200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0FF92-CBCA-43FE-9E0B-EA803D511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02" y="3863335"/>
            <a:ext cx="3673287" cy="169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9B35C8-578E-432C-B0F2-94274A2200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819" y="3445874"/>
            <a:ext cx="1926705" cy="19253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53C1D0-A13B-4490-AD0A-AEB730BAA0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916" y="3417534"/>
            <a:ext cx="2235822" cy="16230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5CA58E-3025-4A15-9D2D-8D29F5C8CC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819" y="233547"/>
            <a:ext cx="3914937" cy="21944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354E00-25F5-4646-AA10-9001A9C918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30"/>
          <a:stretch/>
        </p:blipFill>
        <p:spPr>
          <a:xfrm>
            <a:off x="1328157" y="2251117"/>
            <a:ext cx="3017249" cy="16350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732E230-B1F1-4A1A-94B2-12F593E403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071" y="4979386"/>
            <a:ext cx="3955668" cy="17526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1EF02F6-EF89-4EE8-A67A-971351EB3F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32"/>
          <a:stretch/>
        </p:blipFill>
        <p:spPr>
          <a:xfrm>
            <a:off x="1021056" y="358759"/>
            <a:ext cx="3140507" cy="19046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C33DAA-C506-4F71-861D-6073D02DB1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92" y="1791522"/>
            <a:ext cx="3691648" cy="16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BC6F17-471D-48B5-8C8D-3D9BED7B0A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14" y="331343"/>
            <a:ext cx="3734545" cy="17213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E6A532-90EA-406D-AF72-C074C9DB96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29" y="3577149"/>
            <a:ext cx="3603071" cy="17947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484203-2406-4D5D-93A7-4AA7AAD143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643" y="2266677"/>
            <a:ext cx="4367457" cy="22522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F0B7D0-CEC4-4EAD-9469-D16E622CDA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53" y="1640975"/>
            <a:ext cx="3592024" cy="18584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8A6B88-13BC-4043-9E34-3AD38541F2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67" y="4551633"/>
            <a:ext cx="3922401" cy="198032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046F60B-14D2-4666-8940-F001BCFE72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586" y="245666"/>
            <a:ext cx="4088968" cy="1884759"/>
          </a:xfrm>
          <a:prstGeom prst="rect">
            <a:avLst/>
          </a:prstGeom>
        </p:spPr>
      </p:pic>
      <p:sp>
        <p:nvSpPr>
          <p:cNvPr id="29" name="Rectangle 1">
            <a:extLst>
              <a:ext uri="{FF2B5EF4-FFF2-40B4-BE49-F238E27FC236}">
                <a16:creationId xmlns:a16="http://schemas.microsoft.com/office/drawing/2014/main" id="{AF39A058-8585-4542-AB0D-7566A1D5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329" y="5380672"/>
            <a:ext cx="4581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НОД:</a:t>
            </a:r>
            <a:r>
              <a:rPr kumimoji="0" lang="ru-RU" sz="200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речи, игровая технология, старшая группа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lang="ru-RU" sz="200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 спасаем книгу сказок»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00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Папкова Н.С.</a:t>
            </a:r>
            <a:endParaRPr kumimoji="0" lang="ru-RU" sz="200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7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1" y="40086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866CB-8FF6-4A28-9214-A4965E1A7F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649" y="297534"/>
            <a:ext cx="3269579" cy="21953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3AD1AD-0429-403D-B874-EE4C0BDEFD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56" y="2132458"/>
            <a:ext cx="3112249" cy="2334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A41F95-6AD2-41E4-9D4A-2DC8B70567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98" y="4062259"/>
            <a:ext cx="3216563" cy="2412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08EBFF-8296-4544-82C6-ACE3E684DB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47" y="314358"/>
            <a:ext cx="3045076" cy="23074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1CBD50-66E6-4E41-A849-DAB55EA8CA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849" y="3255616"/>
            <a:ext cx="3508954" cy="24124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9F93021-B9B5-4A32-AC90-E5E135A984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197" y="1763189"/>
            <a:ext cx="3039588" cy="2088781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86DF64AD-702B-43EF-9FF9-D1CFB175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947" y="5575073"/>
            <a:ext cx="5087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аппликация, техника оригами,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подготовительная группа,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в сказку «Цветик—семицветик»»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Специалист: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Власенко Е.В.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6F7696-33B3-4CBC-B525-BA2453C64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9" y="2031772"/>
            <a:ext cx="4163850" cy="20451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11CD71-32B0-403F-9969-F79D1AACD0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585" y="1940462"/>
            <a:ext cx="3428758" cy="24830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3CA06D-421D-48F6-A71A-F0D561CC39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" y="354608"/>
            <a:ext cx="4163851" cy="21397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185FF13-0F1A-4F6C-8F23-7DBB8196B5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959" y="4139036"/>
            <a:ext cx="4488065" cy="1884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8932C92-20B5-480C-AB33-7BE8EE6F24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43"/>
          <a:stretch/>
        </p:blipFill>
        <p:spPr>
          <a:xfrm>
            <a:off x="989430" y="4006355"/>
            <a:ext cx="3383716" cy="196737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57367B0-08B5-4E2D-A49D-FB63439480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328" y="306154"/>
            <a:ext cx="3665015" cy="1802145"/>
          </a:xfrm>
          <a:prstGeom prst="rect">
            <a:avLst/>
          </a:prstGeom>
        </p:spPr>
      </p:pic>
      <p:sp>
        <p:nvSpPr>
          <p:cNvPr id="33" name="Rectangle 1">
            <a:extLst>
              <a:ext uri="{FF2B5EF4-FFF2-40B4-BE49-F238E27FC236}">
                <a16:creationId xmlns:a16="http://schemas.microsoft.com/office/drawing/2014/main" id="{1FC4A97A-D047-4583-8A56-74E689964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527" y="5769849"/>
            <a:ext cx="6327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музыка,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группа,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 музыкальной  сказки «Колобок»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Гаджян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Р.А.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2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E8300-9726-44B8-9017-5F3509F1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92"/>
          <a:stretch/>
        </p:blipFill>
        <p:spPr>
          <a:xfrm>
            <a:off x="4956112" y="264675"/>
            <a:ext cx="3522952" cy="27877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009790-B4AB-4BC9-95C7-E83345457B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622" y="2705473"/>
            <a:ext cx="2270987" cy="23509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43651D-B649-4B96-8121-9E6509EC2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378" y="2731846"/>
            <a:ext cx="3317837" cy="23261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A38208-ED44-4156-AD90-78BD47CBF1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36" y="4679982"/>
            <a:ext cx="3662236" cy="19557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6A4BFD-6FFA-4E40-89A9-A022E6381D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972" y="262591"/>
            <a:ext cx="3930119" cy="24053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A96749-0362-40AD-A8BF-4E37701275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24"/>
          <a:stretch/>
        </p:blipFill>
        <p:spPr>
          <a:xfrm>
            <a:off x="6478631" y="2725430"/>
            <a:ext cx="2318455" cy="2664666"/>
          </a:xfrm>
          <a:prstGeom prst="rect">
            <a:avLst/>
          </a:prstGeo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3F380586-889D-485E-818A-EB3090D8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979" y="5390096"/>
            <a:ext cx="44001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речи,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раннего возраста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Репке» 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Стародубцева Г.П.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8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05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2B43A9-4A34-4D31-B705-977E508B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808" y="4353001"/>
            <a:ext cx="3528392" cy="22630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842A49-A2AA-4D8A-8DB8-9776A31BE9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17"/>
          <a:stretch/>
        </p:blipFill>
        <p:spPr>
          <a:xfrm>
            <a:off x="5411017" y="309558"/>
            <a:ext cx="3066678" cy="32696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C3B6C1-EB27-4C71-8830-E4776F5825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66"/>
          <a:stretch/>
        </p:blipFill>
        <p:spPr>
          <a:xfrm>
            <a:off x="1191315" y="2244806"/>
            <a:ext cx="2949851" cy="27112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DC778F-5C07-47F3-AE3B-3B8696660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464" y="3180926"/>
            <a:ext cx="4157484" cy="20740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094413A-0527-4D5F-B8BD-D5CEBB6938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341052"/>
            <a:ext cx="3748750" cy="2037004"/>
          </a:xfrm>
          <a:prstGeom prst="rect">
            <a:avLst/>
          </a:prstGeo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263277EF-1E79-4712-A95A-AA72EAA4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229200"/>
            <a:ext cx="44001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речи,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раннего возраста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 к курочке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Удовидченко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35169-3BEA-4334-9EAB-F81E57E92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503" y="345252"/>
            <a:ext cx="2265758" cy="24953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306E73-1EFD-4985-8F75-58C73E860C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42"/>
          <a:stretch/>
        </p:blipFill>
        <p:spPr>
          <a:xfrm>
            <a:off x="4242764" y="2695425"/>
            <a:ext cx="4396883" cy="30354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09E667-F30E-4AC4-A078-2BA165B06D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8118" y="497758"/>
            <a:ext cx="2644111" cy="22797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56065E-A719-4398-8902-C30E4669CF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3"/>
          <a:stretch/>
        </p:blipFill>
        <p:spPr>
          <a:xfrm>
            <a:off x="3263499" y="497758"/>
            <a:ext cx="3026192" cy="22797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284DC6-BD6E-46AC-90BA-23B3493F9D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334" y="2795543"/>
            <a:ext cx="3035430" cy="2316857"/>
          </a:xfrm>
          <a:prstGeom prst="rect">
            <a:avLst/>
          </a:prstGeom>
        </p:spPr>
      </p:pic>
      <p:sp>
        <p:nvSpPr>
          <p:cNvPr id="27" name="Rectangle 1">
            <a:extLst>
              <a:ext uri="{FF2B5EF4-FFF2-40B4-BE49-F238E27FC236}">
                <a16:creationId xmlns:a16="http://schemas.microsoft.com/office/drawing/2014/main" id="{E8568703-B5A2-49C0-A527-18E87D0B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47" y="5554960"/>
            <a:ext cx="44001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НОД:</a:t>
            </a:r>
            <a:r>
              <a:rPr kumimoji="0" lang="ru-RU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речи,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 Репке» </a:t>
            </a:r>
          </a:p>
          <a:p>
            <a:r>
              <a:rPr kumimoji="0" lang="ru-RU" b="1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kumimoji="0" lang="ru-RU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Буханцова Н.Н.</a:t>
            </a:r>
            <a:endParaRPr kumimoji="0" lang="ru-RU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73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268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Роман Школа</cp:lastModifiedBy>
  <cp:revision>73</cp:revision>
  <dcterms:created xsi:type="dcterms:W3CDTF">2018-02-19T11:48:45Z</dcterms:created>
  <dcterms:modified xsi:type="dcterms:W3CDTF">2023-04-11T17:39:14Z</dcterms:modified>
</cp:coreProperties>
</file>