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9" r:id="rId3"/>
    <p:sldId id="256" r:id="rId4"/>
    <p:sldId id="269" r:id="rId5"/>
    <p:sldId id="270" r:id="rId6"/>
    <p:sldId id="272" r:id="rId7"/>
    <p:sldId id="27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A95C-F32A-4305-B91D-55AE3870ADA8}" type="datetimeFigureOut">
              <a:rPr lang="ru-RU" smtClean="0"/>
              <a:pPr/>
              <a:t>03.01.2023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8714-AE56-494C-B560-A7F5C2342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A95C-F32A-4305-B91D-55AE3870ADA8}" type="datetimeFigureOut">
              <a:rPr lang="ru-RU" smtClean="0"/>
              <a:pPr/>
              <a:t>03.01.2023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8714-AE56-494C-B560-A7F5C2342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A95C-F32A-4305-B91D-55AE3870ADA8}" type="datetimeFigureOut">
              <a:rPr lang="ru-RU" smtClean="0"/>
              <a:pPr/>
              <a:t>03.01.2023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8714-AE56-494C-B560-A7F5C2342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A95C-F32A-4305-B91D-55AE3870ADA8}" type="datetimeFigureOut">
              <a:rPr lang="ru-RU" smtClean="0"/>
              <a:pPr/>
              <a:t>03.01.2023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8714-AE56-494C-B560-A7F5C2342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A95C-F32A-4305-B91D-55AE3870ADA8}" type="datetimeFigureOut">
              <a:rPr lang="ru-RU" smtClean="0"/>
              <a:pPr/>
              <a:t>03.01.2023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8714-AE56-494C-B560-A7F5C2342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A95C-F32A-4305-B91D-55AE3870ADA8}" type="datetimeFigureOut">
              <a:rPr lang="ru-RU" smtClean="0"/>
              <a:pPr/>
              <a:t>03.01.2023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8714-AE56-494C-B560-A7F5C2342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A95C-F32A-4305-B91D-55AE3870ADA8}" type="datetimeFigureOut">
              <a:rPr lang="ru-RU" smtClean="0"/>
              <a:pPr/>
              <a:t>03.01.2023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8714-AE56-494C-B560-A7F5C2342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A95C-F32A-4305-B91D-55AE3870ADA8}" type="datetimeFigureOut">
              <a:rPr lang="ru-RU" smtClean="0"/>
              <a:pPr/>
              <a:t>03.01.2023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8714-AE56-494C-B560-A7F5C2342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A95C-F32A-4305-B91D-55AE3870ADA8}" type="datetimeFigureOut">
              <a:rPr lang="ru-RU" smtClean="0"/>
              <a:pPr/>
              <a:t>03.01.2023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8714-AE56-494C-B560-A7F5C2342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A95C-F32A-4305-B91D-55AE3870ADA8}" type="datetimeFigureOut">
              <a:rPr lang="ru-RU" smtClean="0"/>
              <a:pPr/>
              <a:t>03.01.2023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8714-AE56-494C-B560-A7F5C2342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A95C-F32A-4305-B91D-55AE3870ADA8}" type="datetimeFigureOut">
              <a:rPr lang="ru-RU" smtClean="0"/>
              <a:pPr/>
              <a:t>03.01.2023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8714-AE56-494C-B560-A7F5C2342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FA95C-F32A-4305-B91D-55AE3870ADA8}" type="datetimeFigureOut">
              <a:rPr lang="ru-RU" smtClean="0"/>
              <a:pPr/>
              <a:t>03.01.2023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28714-AE56-494C-B560-A7F5C2342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ramki-kartinki.ru/_ph/9/2/4857098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6"/>
          <p:cNvSpPr>
            <a:spLocks noChangeArrowheads="1"/>
          </p:cNvSpPr>
          <p:nvPr/>
        </p:nvSpPr>
        <p:spPr bwMode="auto">
          <a:xfrm>
            <a:off x="4000496" y="2143116"/>
            <a:ext cx="2643206" cy="857256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500430" y="857232"/>
            <a:ext cx="4357718" cy="10112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18"/>
              </a:avLst>
            </a:prstTxWarp>
          </a:bodyPr>
          <a:lstStyle/>
          <a:p>
            <a:pPr algn="ctr" rtl="0"/>
            <a:r>
              <a:rPr lang="ru-RU" sz="3600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Фотоальбом</a:t>
            </a: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2071670" y="2428868"/>
            <a:ext cx="6840538" cy="23637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« Из калейдоскопа    лета»</a:t>
            </a:r>
          </a:p>
          <a:p>
            <a:pPr algn="ctr" rtl="0"/>
            <a:r>
              <a:rPr lang="ru-RU" sz="3600" kern="10" spc="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3357554" y="3714752"/>
            <a:ext cx="5357850" cy="10112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49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Arial Black"/>
              </a:rPr>
              <a:t>МБДОУ  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Arial Black"/>
              </a:rPr>
              <a:t>детский сад №3 «</a:t>
            </a:r>
            <a:r>
              <a:rPr lang="ru-RU" sz="36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Arial Black"/>
              </a:rPr>
              <a:t>Аленушка</a:t>
            </a:r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Arial Black"/>
              </a:rPr>
              <a:t>» 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Arial Black"/>
              </a:rPr>
              <a:t>2016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avaiknam.ru/texts/1134/1133303/1133303_html_m4b3865e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Рабочий стол\день защиты детей фото\DSC_084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928670"/>
            <a:ext cx="292895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:\Рабочий стол\день защиты детей фото\DSC_086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1000108"/>
            <a:ext cx="4071966" cy="26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Рабочий стол\день защиты детей фото\DSC_0930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3571876"/>
            <a:ext cx="3286148" cy="2624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AutoShape 26"/>
          <p:cNvSpPr>
            <a:spLocks noChangeArrowheads="1"/>
          </p:cNvSpPr>
          <p:nvPr/>
        </p:nvSpPr>
        <p:spPr bwMode="auto">
          <a:xfrm>
            <a:off x="2571736" y="3357562"/>
            <a:ext cx="3929090" cy="390540"/>
          </a:xfrm>
          <a:prstGeom prst="flowChartProcess">
            <a:avLst/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Праздник  «Лето, здравствуй!»</a:t>
            </a:r>
          </a:p>
        </p:txBody>
      </p:sp>
      <p:pic>
        <p:nvPicPr>
          <p:cNvPr id="12" name="Рисунок 11" descr="D:\Рабочий стол\день защиты детей фото\DSC_0829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3643314"/>
            <a:ext cx="3786214" cy="2633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xn--80aaenb3bcndxae6r.xn--p1ai/uploads/images/p/a/s/pasha_chehov_o_lubvi_minus_ost_margosh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6"/>
          <p:cNvSpPr>
            <a:spLocks noChangeArrowheads="1"/>
          </p:cNvSpPr>
          <p:nvPr/>
        </p:nvSpPr>
        <p:spPr bwMode="auto">
          <a:xfrm>
            <a:off x="1785918" y="142852"/>
            <a:ext cx="5857916" cy="1071570"/>
          </a:xfrm>
          <a:prstGeom prst="flowChartProcess">
            <a:avLst/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162174" y="214290"/>
            <a:ext cx="5195908" cy="8715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17"/>
              </a:avLst>
            </a:prstTxWarp>
          </a:bodyPr>
          <a:lstStyle/>
          <a:p>
            <a:pPr algn="ctr" rtl="0"/>
            <a:r>
              <a:rPr lang="ru-RU" sz="3600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Участие в спортивном конкурсе</a:t>
            </a:r>
          </a:p>
          <a:p>
            <a:pPr algn="ctr" rtl="0"/>
            <a:r>
              <a:rPr lang="ru-RU" sz="3600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"Солнышко лучистое, в гости приходи!"</a:t>
            </a:r>
          </a:p>
        </p:txBody>
      </p:sp>
      <p:pic>
        <p:nvPicPr>
          <p:cNvPr id="8" name="Рисунок 7" descr="E:\DCIM\110NIKON\DSCN489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3429000"/>
            <a:ext cx="3500462" cy="2638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E:\DCIM\109NIKON\DSCN476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071546"/>
            <a:ext cx="1643074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E:\DCIM\109NIKON\DSCN4775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1142984"/>
            <a:ext cx="264320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E:\DCIM\109NIKON\DSCN4806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1571612"/>
            <a:ext cx="221457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katiki.com/plakat/vinetka_solnyshk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Рабочий стол\IMG_20160822_10325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643182"/>
            <a:ext cx="250033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:\Рабочий стол\IMG_20160822_11045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285728"/>
            <a:ext cx="270993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Рабочий стол\IMG_20160822_094535_1CS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4429132"/>
            <a:ext cx="2357454" cy="2071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Рабочий стол\IMG_20160822_103422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3000372"/>
            <a:ext cx="278608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428596" y="5572140"/>
            <a:ext cx="3929090" cy="714380"/>
          </a:xfrm>
          <a:prstGeom prst="flowChartProcess">
            <a:avLst/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Любимые игры летом </a:t>
            </a:r>
          </a:p>
          <a:p>
            <a:pPr algn="ctr"/>
            <a:r>
              <a:rPr lang="ru-RU" sz="2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младших дошкольников</a:t>
            </a:r>
          </a:p>
        </p:txBody>
      </p:sp>
      <p:pic>
        <p:nvPicPr>
          <p:cNvPr id="8" name="Рисунок 7" descr="E:\DCIM\102PHOTO\SAM_2030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278608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Рабочий стол\IMG_20160824_155748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70" y="0"/>
            <a:ext cx="250033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:\Рабочий стол\IMG_20160824_160403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2214554"/>
            <a:ext cx="2643206" cy="2400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home-soft.com.ua/uploads/posts/2010-01/1263079064_nashe-leto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E:\DCIM\112NIKON\DSCN526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57166"/>
            <a:ext cx="421484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E:\DCIM\112NIKON\DSCN526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142852"/>
            <a:ext cx="335758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:\DCIM\112NIKON\DSCN5243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2214554"/>
            <a:ext cx="325279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DCIM\112NIKON\DSCN5235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3929066"/>
            <a:ext cx="3408370" cy="278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DCIM\112NIKON\DSCN5240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4143356"/>
            <a:ext cx="371477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500034" y="3071810"/>
            <a:ext cx="4286280" cy="80012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fromWordArt="1">
            <a:prstTxWarp prst="textPlain">
              <a:avLst>
                <a:gd name="adj" fmla="val 50045"/>
              </a:avLst>
            </a:prstTxWarp>
          </a:bodyPr>
          <a:lstStyle/>
          <a:p>
            <a:pPr algn="ctr" rtl="0"/>
            <a:r>
              <a:rPr lang="ru-RU" sz="3600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Развлечение </a:t>
            </a:r>
          </a:p>
          <a:p>
            <a:pPr algn="ctr" rtl="0"/>
            <a:r>
              <a:rPr lang="ru-RU" sz="3600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«Прощание с летом»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e-06check.info/photo/56b6c10607fe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pic>
        <p:nvPicPr>
          <p:cNvPr id="3" name="Рисунок 2" descr="E:\DCIM\111NIKON\DSCN519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-214338"/>
            <a:ext cx="307183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E:\DCIM\111NIKON\DSCN519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642918"/>
            <a:ext cx="307183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:\DCIM\111NIKON\DSCN5203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2500306"/>
            <a:ext cx="3143272" cy="2388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DCIM\112NIKON\DSCN5226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4560013"/>
            <a:ext cx="3857652" cy="2297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DCIM\112NIKON\DSCN5231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2143116"/>
            <a:ext cx="3286148" cy="2512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E:\DCIM\112NIKON\DSCN5210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500306"/>
            <a:ext cx="250033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5072066" y="1785926"/>
            <a:ext cx="4071934" cy="80012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fromWordArt="1">
            <a:prstTxWarp prst="textPlain">
              <a:avLst>
                <a:gd name="adj" fmla="val 48438"/>
              </a:avLst>
            </a:prstTxWarp>
          </a:bodyPr>
          <a:lstStyle/>
          <a:p>
            <a:pPr algn="ctr" rtl="0"/>
            <a:r>
              <a:rPr lang="ru-RU" sz="3600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Спортивно-оздоровительная</a:t>
            </a:r>
          </a:p>
          <a:p>
            <a:pPr algn="ctr" rtl="0"/>
            <a:r>
              <a:rPr lang="ru-RU" sz="3600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работа с детьми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чий стол\Рисунок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E:\DCIM\109NIKON\DSCN465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142984"/>
            <a:ext cx="291464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:\DCIM\109NIKON\DSCN466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1142984"/>
            <a:ext cx="3105141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DCIM\109NIKON\DSCN4652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32" y="1000108"/>
            <a:ext cx="257176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DCIM\109NIKON\DSCN4702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4714884"/>
            <a:ext cx="2571768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E:\DCIM\109NIKON\DSCN4704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3071810"/>
            <a:ext cx="271464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E:\DCIM\109NIKON\DSCN4698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42908" y="3643314"/>
            <a:ext cx="314327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WordArt 2"/>
          <p:cNvSpPr>
            <a:spLocks noChangeArrowheads="1" noChangeShapeType="1" noTextEdit="1"/>
          </p:cNvSpPr>
          <p:nvPr/>
        </p:nvSpPr>
        <p:spPr bwMode="auto">
          <a:xfrm>
            <a:off x="2143108" y="5715016"/>
            <a:ext cx="4214842" cy="87156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fromWordArt="1">
            <a:prstTxWarp prst="textPlain">
              <a:avLst>
                <a:gd name="adj" fmla="val 49617"/>
              </a:avLst>
            </a:prstTxWarp>
          </a:bodyPr>
          <a:lstStyle/>
          <a:p>
            <a:pPr algn="ctr" rtl="0"/>
            <a:r>
              <a:rPr lang="ru-RU" sz="3600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Участие во всероссийской акции </a:t>
            </a:r>
          </a:p>
          <a:p>
            <a:pPr algn="ctr" rtl="0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«Внимание , дети!»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" name="Рисунок 9" descr="E:\DCIM\109NIKON\DSCN4688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3214686"/>
            <a:ext cx="3143272" cy="2471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60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Impact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РОО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Роман Школа</cp:lastModifiedBy>
  <cp:revision>35</cp:revision>
  <dcterms:created xsi:type="dcterms:W3CDTF">2016-08-08T23:11:13Z</dcterms:created>
  <dcterms:modified xsi:type="dcterms:W3CDTF">2023-01-03T15:12:27Z</dcterms:modified>
</cp:coreProperties>
</file>